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6" r:id="rId4"/>
  </p:sldMasterIdLst>
  <p:notesMasterIdLst>
    <p:notesMasterId r:id="rId24"/>
  </p:notesMasterIdLst>
  <p:handoutMasterIdLst>
    <p:handoutMasterId r:id="rId25"/>
  </p:handoutMasterIdLst>
  <p:sldIdLst>
    <p:sldId id="403" r:id="rId5"/>
    <p:sldId id="496" r:id="rId6"/>
    <p:sldId id="504" r:id="rId7"/>
    <p:sldId id="499" r:id="rId8"/>
    <p:sldId id="497" r:id="rId9"/>
    <p:sldId id="517" r:id="rId10"/>
    <p:sldId id="521" r:id="rId11"/>
    <p:sldId id="522" r:id="rId12"/>
    <p:sldId id="523" r:id="rId13"/>
    <p:sldId id="525" r:id="rId14"/>
    <p:sldId id="509" r:id="rId15"/>
    <p:sldId id="505" r:id="rId16"/>
    <p:sldId id="516" r:id="rId17"/>
    <p:sldId id="450" r:id="rId18"/>
    <p:sldId id="451" r:id="rId19"/>
    <p:sldId id="524" r:id="rId20"/>
    <p:sldId id="511" r:id="rId21"/>
    <p:sldId id="512" r:id="rId22"/>
    <p:sldId id="519"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51E4E67-58C6-46F6-A105-A53750FA4321}">
          <p14:sldIdLst>
            <p14:sldId id="403"/>
            <p14:sldId id="496"/>
            <p14:sldId id="504"/>
            <p14:sldId id="499"/>
            <p14:sldId id="497"/>
            <p14:sldId id="517"/>
            <p14:sldId id="521"/>
            <p14:sldId id="522"/>
            <p14:sldId id="523"/>
            <p14:sldId id="525"/>
            <p14:sldId id="509"/>
            <p14:sldId id="505"/>
            <p14:sldId id="516"/>
            <p14:sldId id="450"/>
            <p14:sldId id="451"/>
            <p14:sldId id="524"/>
            <p14:sldId id="511"/>
            <p14:sldId id="512"/>
            <p14:sldId id="51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ITYA HOD_ECE1" initials="AH" lastIdx="1" clrIdx="0">
    <p:extLst>
      <p:ext uri="{19B8F6BF-5375-455C-9EA6-DF929625EA0E}">
        <p15:presenceInfo xmlns:p15="http://schemas.microsoft.com/office/powerpoint/2012/main" userId="S::hod_ece1@aec.edu.in::f37f0aa4-ff2c-41c5-b3da-1eb7cea00d8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00"/>
    <a:srgbClr val="0D8CE3"/>
    <a:srgbClr val="1A89CE"/>
    <a:srgbClr val="1AC5CE"/>
    <a:srgbClr val="00B0F0"/>
    <a:srgbClr val="298610"/>
    <a:srgbClr val="00CC00"/>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76534C-8788-4B70-BDC1-9161616EB4DE}" v="1655" dt="2022-10-28T18:13:19.25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9821" autoAdjust="0"/>
  </p:normalViewPr>
  <p:slideViewPr>
    <p:cSldViewPr>
      <p:cViewPr varScale="1">
        <p:scale>
          <a:sx n="86" d="100"/>
          <a:sy n="86" d="100"/>
        </p:scale>
        <p:origin x="552" y="67"/>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56" d="100"/>
          <a:sy n="56" d="100"/>
        </p:scale>
        <p:origin x="-2886"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72CF8C-3DF5-43D5-8B73-91C46621EBC5}" type="doc">
      <dgm:prSet loTypeId="urn:microsoft.com/office/officeart/2005/8/layout/hierarchy2" loCatId="hierarchy" qsTypeId="urn:microsoft.com/office/officeart/2005/8/quickstyle/3d1" qsCatId="3D" csTypeId="urn:microsoft.com/office/officeart/2005/8/colors/accent1_2" csCatId="accent1" phldr="1"/>
      <dgm:spPr/>
      <dgm:t>
        <a:bodyPr/>
        <a:lstStyle/>
        <a:p>
          <a:endParaRPr lang="en-IN"/>
        </a:p>
      </dgm:t>
    </dgm:pt>
    <dgm:pt modelId="{013C91FB-37AB-4DFB-88E3-6C68EDA2EF5B}">
      <dgm:prSet phldrT="[Text]" custT="1"/>
      <dgm:spPr/>
      <dgm:t>
        <a:bodyPr/>
        <a:lstStyle/>
        <a:p>
          <a:r>
            <a:rPr lang="en-IN" sz="2400" dirty="0"/>
            <a:t>Main folder </a:t>
          </a:r>
        </a:p>
      </dgm:t>
    </dgm:pt>
    <dgm:pt modelId="{2D0F9859-A2C5-4564-8DA7-9BEB39B64D02}" type="parTrans" cxnId="{B672E010-F194-4AA3-A493-EE2553FB37F3}">
      <dgm:prSet/>
      <dgm:spPr/>
      <dgm:t>
        <a:bodyPr/>
        <a:lstStyle/>
        <a:p>
          <a:endParaRPr lang="en-IN" sz="2400"/>
        </a:p>
      </dgm:t>
    </dgm:pt>
    <dgm:pt modelId="{450BA588-9C6E-4F19-A20E-BA8FD1FF5722}" type="sibTrans" cxnId="{B672E010-F194-4AA3-A493-EE2553FB37F3}">
      <dgm:prSet/>
      <dgm:spPr/>
      <dgm:t>
        <a:bodyPr/>
        <a:lstStyle/>
        <a:p>
          <a:endParaRPr lang="en-IN" sz="2400"/>
        </a:p>
      </dgm:t>
    </dgm:pt>
    <dgm:pt modelId="{C50CD2F0-B256-49F9-BD29-A49C7F321927}">
      <dgm:prSet phldrT="[Text]" custT="1"/>
      <dgm:spPr/>
      <dgm:t>
        <a:bodyPr/>
        <a:lstStyle/>
        <a:p>
          <a:r>
            <a:rPr lang="en-IN" sz="2400" dirty="0"/>
            <a:t>Person 1 folder</a:t>
          </a:r>
        </a:p>
      </dgm:t>
    </dgm:pt>
    <dgm:pt modelId="{A68BF1F2-7CF1-4D2B-92A9-A8F5145D1240}" type="parTrans" cxnId="{2413FBE3-AAB5-426B-9BA2-B5C5DB62B297}">
      <dgm:prSet custT="1"/>
      <dgm:spPr/>
      <dgm:t>
        <a:bodyPr/>
        <a:lstStyle/>
        <a:p>
          <a:endParaRPr lang="en-IN" sz="2400"/>
        </a:p>
      </dgm:t>
    </dgm:pt>
    <dgm:pt modelId="{4AB3BF18-7A91-4DCE-A7F1-F0800FE8D982}" type="sibTrans" cxnId="{2413FBE3-AAB5-426B-9BA2-B5C5DB62B297}">
      <dgm:prSet/>
      <dgm:spPr/>
      <dgm:t>
        <a:bodyPr/>
        <a:lstStyle/>
        <a:p>
          <a:endParaRPr lang="en-IN" sz="2400"/>
        </a:p>
      </dgm:t>
    </dgm:pt>
    <dgm:pt modelId="{B6DC5D80-2D0E-4092-AC98-CC80DACADA24}">
      <dgm:prSet phldrT="[Text]" custT="1"/>
      <dgm:spPr/>
      <dgm:t>
        <a:bodyPr/>
        <a:lstStyle/>
        <a:p>
          <a:r>
            <a:rPr lang="en-IN" sz="2400" dirty="0"/>
            <a:t>Image 1</a:t>
          </a:r>
        </a:p>
      </dgm:t>
    </dgm:pt>
    <dgm:pt modelId="{14604632-82B3-4859-94BF-3B00B95D7F1A}" type="parTrans" cxnId="{B1CE5416-2BBA-419D-B554-A5E2D2DE2F57}">
      <dgm:prSet custT="1"/>
      <dgm:spPr/>
      <dgm:t>
        <a:bodyPr/>
        <a:lstStyle/>
        <a:p>
          <a:endParaRPr lang="en-IN" sz="2400"/>
        </a:p>
      </dgm:t>
    </dgm:pt>
    <dgm:pt modelId="{C2CB791B-9F65-4CA1-A2A4-7F0D548A2940}" type="sibTrans" cxnId="{B1CE5416-2BBA-419D-B554-A5E2D2DE2F57}">
      <dgm:prSet/>
      <dgm:spPr/>
      <dgm:t>
        <a:bodyPr/>
        <a:lstStyle/>
        <a:p>
          <a:endParaRPr lang="en-IN" sz="2400"/>
        </a:p>
      </dgm:t>
    </dgm:pt>
    <dgm:pt modelId="{5C24E347-C120-40AB-9ECD-8FAA8B1C2A29}">
      <dgm:prSet phldrT="[Text]" custT="1"/>
      <dgm:spPr/>
      <dgm:t>
        <a:bodyPr/>
        <a:lstStyle/>
        <a:p>
          <a:r>
            <a:rPr lang="en-IN" sz="2400" dirty="0"/>
            <a:t>Image 2</a:t>
          </a:r>
        </a:p>
      </dgm:t>
    </dgm:pt>
    <dgm:pt modelId="{27E3455D-1CD0-48B3-A701-D5CEEB4AB02E}" type="parTrans" cxnId="{E1CA5554-5636-4581-87C5-92CE19103E1F}">
      <dgm:prSet custT="1"/>
      <dgm:spPr/>
      <dgm:t>
        <a:bodyPr/>
        <a:lstStyle/>
        <a:p>
          <a:endParaRPr lang="en-IN" sz="2400"/>
        </a:p>
      </dgm:t>
    </dgm:pt>
    <dgm:pt modelId="{5590BA3D-4C04-4A74-9E05-82692A862758}" type="sibTrans" cxnId="{E1CA5554-5636-4581-87C5-92CE19103E1F}">
      <dgm:prSet/>
      <dgm:spPr/>
      <dgm:t>
        <a:bodyPr/>
        <a:lstStyle/>
        <a:p>
          <a:endParaRPr lang="en-IN" sz="2400"/>
        </a:p>
      </dgm:t>
    </dgm:pt>
    <dgm:pt modelId="{A2663926-FAAC-4F70-96B0-B4550A3FFD72}">
      <dgm:prSet phldrT="[Text]" custT="1"/>
      <dgm:spPr/>
      <dgm:t>
        <a:bodyPr/>
        <a:lstStyle/>
        <a:p>
          <a:r>
            <a:rPr lang="en-IN" sz="2400" dirty="0"/>
            <a:t>Person 2 folder</a:t>
          </a:r>
        </a:p>
      </dgm:t>
    </dgm:pt>
    <dgm:pt modelId="{4F4849F5-31D1-4AB4-9C7F-E0C92BFD579D}" type="parTrans" cxnId="{4CEBA7D0-A8DE-44A6-94BE-A37EADB6B568}">
      <dgm:prSet custT="1"/>
      <dgm:spPr/>
      <dgm:t>
        <a:bodyPr/>
        <a:lstStyle/>
        <a:p>
          <a:endParaRPr lang="en-IN" sz="2400"/>
        </a:p>
      </dgm:t>
    </dgm:pt>
    <dgm:pt modelId="{7FC341E4-0E8B-4B45-BEF6-6DA78AF0AD8F}" type="sibTrans" cxnId="{4CEBA7D0-A8DE-44A6-94BE-A37EADB6B568}">
      <dgm:prSet/>
      <dgm:spPr/>
      <dgm:t>
        <a:bodyPr/>
        <a:lstStyle/>
        <a:p>
          <a:endParaRPr lang="en-IN" sz="2400"/>
        </a:p>
      </dgm:t>
    </dgm:pt>
    <dgm:pt modelId="{76C4DE12-ACD0-4A28-BC14-1C93C6144AC7}">
      <dgm:prSet phldrT="[Text]" custT="1"/>
      <dgm:spPr/>
      <dgm:t>
        <a:bodyPr/>
        <a:lstStyle/>
        <a:p>
          <a:r>
            <a:rPr lang="en-IN" sz="2400" dirty="0"/>
            <a:t>Image 2</a:t>
          </a:r>
        </a:p>
      </dgm:t>
    </dgm:pt>
    <dgm:pt modelId="{307DE409-023D-4696-B368-F0034620D19E}" type="sibTrans" cxnId="{852CE7D0-A580-450F-A401-155E54C18D6E}">
      <dgm:prSet/>
      <dgm:spPr/>
      <dgm:t>
        <a:bodyPr/>
        <a:lstStyle/>
        <a:p>
          <a:endParaRPr lang="en-IN" sz="2400"/>
        </a:p>
      </dgm:t>
    </dgm:pt>
    <dgm:pt modelId="{E02865A2-F434-4A08-98B4-F162ADD07921}" type="parTrans" cxnId="{852CE7D0-A580-450F-A401-155E54C18D6E}">
      <dgm:prSet custT="1"/>
      <dgm:spPr/>
      <dgm:t>
        <a:bodyPr/>
        <a:lstStyle/>
        <a:p>
          <a:endParaRPr lang="en-IN" sz="2400"/>
        </a:p>
      </dgm:t>
    </dgm:pt>
    <dgm:pt modelId="{9D3193AC-F892-49C2-94E8-E2F7D2E03658}">
      <dgm:prSet phldrT="[Text]" custT="1"/>
      <dgm:spPr/>
      <dgm:t>
        <a:bodyPr/>
        <a:lstStyle/>
        <a:p>
          <a:r>
            <a:rPr lang="en-IN" sz="2400" dirty="0"/>
            <a:t>Image 3</a:t>
          </a:r>
        </a:p>
      </dgm:t>
    </dgm:pt>
    <dgm:pt modelId="{4A084FB9-F99B-49B4-A80E-CE98F507CCA8}" type="parTrans" cxnId="{1F86E056-7DD1-44B8-8F93-725CA704B9B2}">
      <dgm:prSet custT="1"/>
      <dgm:spPr/>
      <dgm:t>
        <a:bodyPr/>
        <a:lstStyle/>
        <a:p>
          <a:endParaRPr lang="en-IN" sz="2400"/>
        </a:p>
      </dgm:t>
    </dgm:pt>
    <dgm:pt modelId="{F5E148AC-EB41-407F-8E6B-00C3EAC14682}" type="sibTrans" cxnId="{1F86E056-7DD1-44B8-8F93-725CA704B9B2}">
      <dgm:prSet/>
      <dgm:spPr/>
      <dgm:t>
        <a:bodyPr/>
        <a:lstStyle/>
        <a:p>
          <a:endParaRPr lang="en-IN" sz="2400"/>
        </a:p>
      </dgm:t>
    </dgm:pt>
    <dgm:pt modelId="{8AD9B8E2-9D6C-4810-AD51-78B6C9506465}">
      <dgm:prSet phldrT="[Text]" custT="1"/>
      <dgm:spPr/>
      <dgm:t>
        <a:bodyPr/>
        <a:lstStyle/>
        <a:p>
          <a:r>
            <a:rPr lang="en-IN" sz="2400" dirty="0"/>
            <a:t>Image 3</a:t>
          </a:r>
        </a:p>
      </dgm:t>
    </dgm:pt>
    <dgm:pt modelId="{0E23B8F9-2F98-4A45-A8EF-2788AC9D39AF}" type="parTrans" cxnId="{B2424995-3FA0-4749-9958-7E1C95128022}">
      <dgm:prSet custT="1"/>
      <dgm:spPr/>
      <dgm:t>
        <a:bodyPr/>
        <a:lstStyle/>
        <a:p>
          <a:endParaRPr lang="en-IN" sz="2400"/>
        </a:p>
      </dgm:t>
    </dgm:pt>
    <dgm:pt modelId="{F877A36A-5658-4DD2-869F-9CDA7A9E185E}" type="sibTrans" cxnId="{B2424995-3FA0-4749-9958-7E1C95128022}">
      <dgm:prSet/>
      <dgm:spPr/>
      <dgm:t>
        <a:bodyPr/>
        <a:lstStyle/>
        <a:p>
          <a:endParaRPr lang="en-IN" sz="2400"/>
        </a:p>
      </dgm:t>
    </dgm:pt>
    <dgm:pt modelId="{3C7239F3-20AF-429B-BD3B-FAFD53AF767B}">
      <dgm:prSet phldrT="[Text]" custT="1"/>
      <dgm:spPr/>
      <dgm:t>
        <a:bodyPr/>
        <a:lstStyle/>
        <a:p>
          <a:r>
            <a:rPr lang="en-IN" sz="2400" dirty="0"/>
            <a:t>Image 1</a:t>
          </a:r>
        </a:p>
      </dgm:t>
    </dgm:pt>
    <dgm:pt modelId="{6A3C17A5-20A9-4E8E-A785-4952540074C4}" type="parTrans" cxnId="{FD96A268-604C-4453-A0F0-6EBA694677D3}">
      <dgm:prSet custT="1"/>
      <dgm:spPr/>
      <dgm:t>
        <a:bodyPr/>
        <a:lstStyle/>
        <a:p>
          <a:endParaRPr lang="en-IN" sz="2400"/>
        </a:p>
      </dgm:t>
    </dgm:pt>
    <dgm:pt modelId="{2D5115EF-A091-477C-9288-6BA777D9066F}" type="sibTrans" cxnId="{FD96A268-604C-4453-A0F0-6EBA694677D3}">
      <dgm:prSet/>
      <dgm:spPr/>
      <dgm:t>
        <a:bodyPr/>
        <a:lstStyle/>
        <a:p>
          <a:endParaRPr lang="en-IN" sz="2400"/>
        </a:p>
      </dgm:t>
    </dgm:pt>
    <dgm:pt modelId="{FD67A8DB-1C0E-416B-958F-A74813A451AE}" type="pres">
      <dgm:prSet presAssocID="{EA72CF8C-3DF5-43D5-8B73-91C46621EBC5}" presName="diagram" presStyleCnt="0">
        <dgm:presLayoutVars>
          <dgm:chPref val="1"/>
          <dgm:dir/>
          <dgm:animOne val="branch"/>
          <dgm:animLvl val="lvl"/>
          <dgm:resizeHandles val="exact"/>
        </dgm:presLayoutVars>
      </dgm:prSet>
      <dgm:spPr/>
    </dgm:pt>
    <dgm:pt modelId="{AB9FFB5F-ABF5-4376-91DC-905FA75F52D2}" type="pres">
      <dgm:prSet presAssocID="{013C91FB-37AB-4DFB-88E3-6C68EDA2EF5B}" presName="root1" presStyleCnt="0"/>
      <dgm:spPr/>
    </dgm:pt>
    <dgm:pt modelId="{E75C420D-5B34-46AA-8E8F-AE586C4AF761}" type="pres">
      <dgm:prSet presAssocID="{013C91FB-37AB-4DFB-88E3-6C68EDA2EF5B}" presName="LevelOneTextNode" presStyleLbl="node0" presStyleIdx="0" presStyleCnt="1" custScaleY="133100" custLinFactNeighborY="-26563">
        <dgm:presLayoutVars>
          <dgm:chPref val="3"/>
        </dgm:presLayoutVars>
      </dgm:prSet>
      <dgm:spPr/>
    </dgm:pt>
    <dgm:pt modelId="{EE6BD004-703A-411F-B6E9-EB7AB97FBB0B}" type="pres">
      <dgm:prSet presAssocID="{013C91FB-37AB-4DFB-88E3-6C68EDA2EF5B}" presName="level2hierChild" presStyleCnt="0"/>
      <dgm:spPr/>
    </dgm:pt>
    <dgm:pt modelId="{CEF63143-67BB-4ED5-BC6C-8D724871FA0F}" type="pres">
      <dgm:prSet presAssocID="{A68BF1F2-7CF1-4D2B-92A9-A8F5145D1240}" presName="conn2-1" presStyleLbl="parChTrans1D2" presStyleIdx="0" presStyleCnt="2"/>
      <dgm:spPr/>
    </dgm:pt>
    <dgm:pt modelId="{221E05BB-0FEB-4193-861A-35F5914BD3FE}" type="pres">
      <dgm:prSet presAssocID="{A68BF1F2-7CF1-4D2B-92A9-A8F5145D1240}" presName="connTx" presStyleLbl="parChTrans1D2" presStyleIdx="0" presStyleCnt="2"/>
      <dgm:spPr/>
    </dgm:pt>
    <dgm:pt modelId="{8F4CAF3B-0304-4D7E-8D49-BBFB6F2A094F}" type="pres">
      <dgm:prSet presAssocID="{C50CD2F0-B256-49F9-BD29-A49C7F321927}" presName="root2" presStyleCnt="0"/>
      <dgm:spPr/>
    </dgm:pt>
    <dgm:pt modelId="{10849C00-0EEE-461F-BDCC-8A631554F620}" type="pres">
      <dgm:prSet presAssocID="{C50CD2F0-B256-49F9-BD29-A49C7F321927}" presName="LevelTwoTextNode" presStyleLbl="node2" presStyleIdx="0" presStyleCnt="2" custScaleY="110000" custLinFactNeighborY="-47399">
        <dgm:presLayoutVars>
          <dgm:chPref val="3"/>
        </dgm:presLayoutVars>
      </dgm:prSet>
      <dgm:spPr/>
    </dgm:pt>
    <dgm:pt modelId="{4D999824-0637-4D20-A6DF-B62F14BC9C9E}" type="pres">
      <dgm:prSet presAssocID="{C50CD2F0-B256-49F9-BD29-A49C7F321927}" presName="level3hierChild" presStyleCnt="0"/>
      <dgm:spPr/>
    </dgm:pt>
    <dgm:pt modelId="{AD506778-35D0-48D9-98ED-C828FD0B6C10}" type="pres">
      <dgm:prSet presAssocID="{14604632-82B3-4859-94BF-3B00B95D7F1A}" presName="conn2-1" presStyleLbl="parChTrans1D3" presStyleIdx="0" presStyleCnt="6"/>
      <dgm:spPr/>
    </dgm:pt>
    <dgm:pt modelId="{8D3DA373-E7D1-4469-8E53-58E283291474}" type="pres">
      <dgm:prSet presAssocID="{14604632-82B3-4859-94BF-3B00B95D7F1A}" presName="connTx" presStyleLbl="parChTrans1D3" presStyleIdx="0" presStyleCnt="6"/>
      <dgm:spPr/>
    </dgm:pt>
    <dgm:pt modelId="{D4FE6D61-B23F-42F6-B2B1-D184AA825E9C}" type="pres">
      <dgm:prSet presAssocID="{B6DC5D80-2D0E-4092-AC98-CC80DACADA24}" presName="root2" presStyleCnt="0"/>
      <dgm:spPr/>
    </dgm:pt>
    <dgm:pt modelId="{52CB5B61-1DAB-4905-B2AE-63ABA4341613}" type="pres">
      <dgm:prSet presAssocID="{B6DC5D80-2D0E-4092-AC98-CC80DACADA24}" presName="LevelTwoTextNode" presStyleLbl="node3" presStyleIdx="0" presStyleCnt="6" custScaleY="57712" custLinFactNeighborY="-51350">
        <dgm:presLayoutVars>
          <dgm:chPref val="3"/>
        </dgm:presLayoutVars>
      </dgm:prSet>
      <dgm:spPr/>
    </dgm:pt>
    <dgm:pt modelId="{212D8901-B20B-4172-9AA3-D2931AEB7932}" type="pres">
      <dgm:prSet presAssocID="{B6DC5D80-2D0E-4092-AC98-CC80DACADA24}" presName="level3hierChild" presStyleCnt="0"/>
      <dgm:spPr/>
    </dgm:pt>
    <dgm:pt modelId="{B7652FDD-7005-4991-ACD6-02B0F6D75C4B}" type="pres">
      <dgm:prSet presAssocID="{27E3455D-1CD0-48B3-A701-D5CEEB4AB02E}" presName="conn2-1" presStyleLbl="parChTrans1D3" presStyleIdx="1" presStyleCnt="6"/>
      <dgm:spPr/>
    </dgm:pt>
    <dgm:pt modelId="{4C357AF2-D410-4FB7-BC00-B68CACACC359}" type="pres">
      <dgm:prSet presAssocID="{27E3455D-1CD0-48B3-A701-D5CEEB4AB02E}" presName="connTx" presStyleLbl="parChTrans1D3" presStyleIdx="1" presStyleCnt="6"/>
      <dgm:spPr/>
    </dgm:pt>
    <dgm:pt modelId="{A06BEAE4-C60A-4B99-B4CC-2B60D1D25138}" type="pres">
      <dgm:prSet presAssocID="{5C24E347-C120-40AB-9ECD-8FAA8B1C2A29}" presName="root2" presStyleCnt="0"/>
      <dgm:spPr/>
    </dgm:pt>
    <dgm:pt modelId="{A3878932-2337-4939-A401-30B1B508BC79}" type="pres">
      <dgm:prSet presAssocID="{5C24E347-C120-40AB-9ECD-8FAA8B1C2A29}" presName="LevelTwoTextNode" presStyleLbl="node3" presStyleIdx="1" presStyleCnt="6" custScaleY="52231" custLinFactNeighborY="-55738">
        <dgm:presLayoutVars>
          <dgm:chPref val="3"/>
        </dgm:presLayoutVars>
      </dgm:prSet>
      <dgm:spPr/>
    </dgm:pt>
    <dgm:pt modelId="{B075D85D-B9B2-4F4C-A2FD-65A27001AFB1}" type="pres">
      <dgm:prSet presAssocID="{5C24E347-C120-40AB-9ECD-8FAA8B1C2A29}" presName="level3hierChild" presStyleCnt="0"/>
      <dgm:spPr/>
    </dgm:pt>
    <dgm:pt modelId="{749BD573-40F1-4CBE-A340-AD727A5D7891}" type="pres">
      <dgm:prSet presAssocID="{0E23B8F9-2F98-4A45-A8EF-2788AC9D39AF}" presName="conn2-1" presStyleLbl="parChTrans1D3" presStyleIdx="2" presStyleCnt="6"/>
      <dgm:spPr/>
    </dgm:pt>
    <dgm:pt modelId="{BA315413-E96B-482A-AD3D-6A3F1A2F21C7}" type="pres">
      <dgm:prSet presAssocID="{0E23B8F9-2F98-4A45-A8EF-2788AC9D39AF}" presName="connTx" presStyleLbl="parChTrans1D3" presStyleIdx="2" presStyleCnt="6"/>
      <dgm:spPr/>
    </dgm:pt>
    <dgm:pt modelId="{D2C95CE8-E098-4C23-8056-E76031003E36}" type="pres">
      <dgm:prSet presAssocID="{8AD9B8E2-9D6C-4810-AD51-78B6C9506465}" presName="root2" presStyleCnt="0"/>
      <dgm:spPr/>
    </dgm:pt>
    <dgm:pt modelId="{B620EE52-E69B-4E66-8695-570081D2649E}" type="pres">
      <dgm:prSet presAssocID="{8AD9B8E2-9D6C-4810-AD51-78B6C9506465}" presName="LevelTwoTextNode" presStyleLbl="node3" presStyleIdx="2" presStyleCnt="6" custScaleY="52231" custLinFactNeighborY="-61071">
        <dgm:presLayoutVars>
          <dgm:chPref val="3"/>
        </dgm:presLayoutVars>
      </dgm:prSet>
      <dgm:spPr/>
    </dgm:pt>
    <dgm:pt modelId="{A56CAA2E-FECE-4783-909D-759B4C8C15FC}" type="pres">
      <dgm:prSet presAssocID="{8AD9B8E2-9D6C-4810-AD51-78B6C9506465}" presName="level3hierChild" presStyleCnt="0"/>
      <dgm:spPr/>
    </dgm:pt>
    <dgm:pt modelId="{FA1D3CEC-5F55-4DA8-A5E2-27F869E87644}" type="pres">
      <dgm:prSet presAssocID="{4F4849F5-31D1-4AB4-9C7F-E0C92BFD579D}" presName="conn2-1" presStyleLbl="parChTrans1D2" presStyleIdx="1" presStyleCnt="2"/>
      <dgm:spPr/>
    </dgm:pt>
    <dgm:pt modelId="{0A510BAB-3209-4092-B63C-2065AE3395EB}" type="pres">
      <dgm:prSet presAssocID="{4F4849F5-31D1-4AB4-9C7F-E0C92BFD579D}" presName="connTx" presStyleLbl="parChTrans1D2" presStyleIdx="1" presStyleCnt="2"/>
      <dgm:spPr/>
    </dgm:pt>
    <dgm:pt modelId="{91757FF6-B8D0-4977-B5C6-76C54B81B422}" type="pres">
      <dgm:prSet presAssocID="{A2663926-FAAC-4F70-96B0-B4550A3FFD72}" presName="root2" presStyleCnt="0"/>
      <dgm:spPr/>
    </dgm:pt>
    <dgm:pt modelId="{63CC51C2-4879-40F0-9D6C-9E0026711277}" type="pres">
      <dgm:prSet presAssocID="{A2663926-FAAC-4F70-96B0-B4550A3FFD72}" presName="LevelTwoTextNode" presStyleLbl="node2" presStyleIdx="1" presStyleCnt="2" custScaleY="121000" custLinFactNeighborY="-20181">
        <dgm:presLayoutVars>
          <dgm:chPref val="3"/>
        </dgm:presLayoutVars>
      </dgm:prSet>
      <dgm:spPr/>
    </dgm:pt>
    <dgm:pt modelId="{98F53F6B-FE8C-4ACB-8022-EBEE719CE891}" type="pres">
      <dgm:prSet presAssocID="{A2663926-FAAC-4F70-96B0-B4550A3FFD72}" presName="level3hierChild" presStyleCnt="0"/>
      <dgm:spPr/>
    </dgm:pt>
    <dgm:pt modelId="{A1CC1359-4C4D-4AC6-8ADC-BE753BBAD7D8}" type="pres">
      <dgm:prSet presAssocID="{E02865A2-F434-4A08-98B4-F162ADD07921}" presName="conn2-1" presStyleLbl="parChTrans1D3" presStyleIdx="3" presStyleCnt="6"/>
      <dgm:spPr/>
    </dgm:pt>
    <dgm:pt modelId="{4A336556-3FBB-4B61-AF01-0BC5D08F3D95}" type="pres">
      <dgm:prSet presAssocID="{E02865A2-F434-4A08-98B4-F162ADD07921}" presName="connTx" presStyleLbl="parChTrans1D3" presStyleIdx="3" presStyleCnt="6"/>
      <dgm:spPr/>
    </dgm:pt>
    <dgm:pt modelId="{43363A73-F114-40AB-911E-2BCF84A10AF0}" type="pres">
      <dgm:prSet presAssocID="{76C4DE12-ACD0-4A28-BC14-1C93C6144AC7}" presName="root2" presStyleCnt="0"/>
      <dgm:spPr/>
    </dgm:pt>
    <dgm:pt modelId="{3E04BC5E-EBD4-4881-B5C1-6C9BC557090E}" type="pres">
      <dgm:prSet presAssocID="{76C4DE12-ACD0-4A28-BC14-1C93C6144AC7}" presName="LevelTwoTextNode" presStyleLbl="node3" presStyleIdx="3" presStyleCnt="6" custScaleY="51316" custLinFactY="6127" custLinFactNeighborY="100000">
        <dgm:presLayoutVars>
          <dgm:chPref val="3"/>
        </dgm:presLayoutVars>
      </dgm:prSet>
      <dgm:spPr/>
    </dgm:pt>
    <dgm:pt modelId="{711A7FCE-4174-4A17-BF91-49438CDC2600}" type="pres">
      <dgm:prSet presAssocID="{76C4DE12-ACD0-4A28-BC14-1C93C6144AC7}" presName="level3hierChild" presStyleCnt="0"/>
      <dgm:spPr/>
    </dgm:pt>
    <dgm:pt modelId="{6EA01656-DE3E-4A4D-9641-287DD7E35513}" type="pres">
      <dgm:prSet presAssocID="{6A3C17A5-20A9-4E8E-A785-4952540074C4}" presName="conn2-1" presStyleLbl="parChTrans1D3" presStyleIdx="4" presStyleCnt="6"/>
      <dgm:spPr/>
    </dgm:pt>
    <dgm:pt modelId="{9C61CBEC-20CE-436A-9D4B-E3F432F0DF07}" type="pres">
      <dgm:prSet presAssocID="{6A3C17A5-20A9-4E8E-A785-4952540074C4}" presName="connTx" presStyleLbl="parChTrans1D3" presStyleIdx="4" presStyleCnt="6"/>
      <dgm:spPr/>
    </dgm:pt>
    <dgm:pt modelId="{C00800B1-2B51-4B81-B9CE-BF69CF707F24}" type="pres">
      <dgm:prSet presAssocID="{3C7239F3-20AF-429B-BD3B-FAFD53AF767B}" presName="root2" presStyleCnt="0"/>
      <dgm:spPr/>
    </dgm:pt>
    <dgm:pt modelId="{56EE7375-86F5-4C93-9E46-2D9067FA06ED}" type="pres">
      <dgm:prSet presAssocID="{3C7239F3-20AF-429B-BD3B-FAFD53AF767B}" presName="LevelTwoTextNode" presStyleLbl="node3" presStyleIdx="4" presStyleCnt="6" custScaleY="52231" custLinFactNeighborY="-22555">
        <dgm:presLayoutVars>
          <dgm:chPref val="3"/>
        </dgm:presLayoutVars>
      </dgm:prSet>
      <dgm:spPr/>
    </dgm:pt>
    <dgm:pt modelId="{F483CB90-B141-4710-B79B-12D4E65399F4}" type="pres">
      <dgm:prSet presAssocID="{3C7239F3-20AF-429B-BD3B-FAFD53AF767B}" presName="level3hierChild" presStyleCnt="0"/>
      <dgm:spPr/>
    </dgm:pt>
    <dgm:pt modelId="{741815A4-6F29-4950-B305-8FB4D9925483}" type="pres">
      <dgm:prSet presAssocID="{4A084FB9-F99B-49B4-A80E-CE98F507CCA8}" presName="conn2-1" presStyleLbl="parChTrans1D3" presStyleIdx="5" presStyleCnt="6"/>
      <dgm:spPr/>
    </dgm:pt>
    <dgm:pt modelId="{107724AC-F392-4986-85C6-98640896C0F2}" type="pres">
      <dgm:prSet presAssocID="{4A084FB9-F99B-49B4-A80E-CE98F507CCA8}" presName="connTx" presStyleLbl="parChTrans1D3" presStyleIdx="5" presStyleCnt="6"/>
      <dgm:spPr/>
    </dgm:pt>
    <dgm:pt modelId="{034D7EA3-89E6-44AD-9DDF-2E54247CF41B}" type="pres">
      <dgm:prSet presAssocID="{9D3193AC-F892-49C2-94E8-E2F7D2E03658}" presName="root2" presStyleCnt="0"/>
      <dgm:spPr/>
    </dgm:pt>
    <dgm:pt modelId="{31936BA8-71F2-4165-9F2B-2FB8C2E041D8}" type="pres">
      <dgm:prSet presAssocID="{9D3193AC-F892-49C2-94E8-E2F7D2E03658}" presName="LevelTwoTextNode" presStyleLbl="node3" presStyleIdx="5" presStyleCnt="6" custScaleY="51316" custLinFactNeighborY="31466">
        <dgm:presLayoutVars>
          <dgm:chPref val="3"/>
        </dgm:presLayoutVars>
      </dgm:prSet>
      <dgm:spPr/>
    </dgm:pt>
    <dgm:pt modelId="{3517F39B-046F-429A-B385-4D8F6A769DA0}" type="pres">
      <dgm:prSet presAssocID="{9D3193AC-F892-49C2-94E8-E2F7D2E03658}" presName="level3hierChild" presStyleCnt="0"/>
      <dgm:spPr/>
    </dgm:pt>
  </dgm:ptLst>
  <dgm:cxnLst>
    <dgm:cxn modelId="{B277A006-7A6D-4B76-AE11-ABC96F639A24}" type="presOf" srcId="{E02865A2-F434-4A08-98B4-F162ADD07921}" destId="{A1CC1359-4C4D-4AC6-8ADC-BE753BBAD7D8}" srcOrd="0" destOrd="0" presId="urn:microsoft.com/office/officeart/2005/8/layout/hierarchy2"/>
    <dgm:cxn modelId="{6817890A-354E-4A9B-AA0D-933B92CA25DA}" type="presOf" srcId="{76C4DE12-ACD0-4A28-BC14-1C93C6144AC7}" destId="{3E04BC5E-EBD4-4881-B5C1-6C9BC557090E}" srcOrd="0" destOrd="0" presId="urn:microsoft.com/office/officeart/2005/8/layout/hierarchy2"/>
    <dgm:cxn modelId="{025E500C-3FE5-4C78-A26D-203934056B19}" type="presOf" srcId="{A2663926-FAAC-4F70-96B0-B4550A3FFD72}" destId="{63CC51C2-4879-40F0-9D6C-9E0026711277}" srcOrd="0" destOrd="0" presId="urn:microsoft.com/office/officeart/2005/8/layout/hierarchy2"/>
    <dgm:cxn modelId="{B672E010-F194-4AA3-A493-EE2553FB37F3}" srcId="{EA72CF8C-3DF5-43D5-8B73-91C46621EBC5}" destId="{013C91FB-37AB-4DFB-88E3-6C68EDA2EF5B}" srcOrd="0" destOrd="0" parTransId="{2D0F9859-A2C5-4564-8DA7-9BEB39B64D02}" sibTransId="{450BA588-9C6E-4F19-A20E-BA8FD1FF5722}"/>
    <dgm:cxn modelId="{B1CE5416-2BBA-419D-B554-A5E2D2DE2F57}" srcId="{C50CD2F0-B256-49F9-BD29-A49C7F321927}" destId="{B6DC5D80-2D0E-4092-AC98-CC80DACADA24}" srcOrd="0" destOrd="0" parTransId="{14604632-82B3-4859-94BF-3B00B95D7F1A}" sibTransId="{C2CB791B-9F65-4CA1-A2A4-7F0D548A2940}"/>
    <dgm:cxn modelId="{38B02C1D-C356-4C4F-A3C9-245C6BEE0FFC}" type="presOf" srcId="{A68BF1F2-7CF1-4D2B-92A9-A8F5145D1240}" destId="{CEF63143-67BB-4ED5-BC6C-8D724871FA0F}" srcOrd="0" destOrd="0" presId="urn:microsoft.com/office/officeart/2005/8/layout/hierarchy2"/>
    <dgm:cxn modelId="{B0EB502F-803D-464C-8ECB-D51CB401648A}" type="presOf" srcId="{6A3C17A5-20A9-4E8E-A785-4952540074C4}" destId="{9C61CBEC-20CE-436A-9D4B-E3F432F0DF07}" srcOrd="1" destOrd="0" presId="urn:microsoft.com/office/officeart/2005/8/layout/hierarchy2"/>
    <dgm:cxn modelId="{43234842-DB40-4E1C-BCA2-BB9B63DB4AAF}" type="presOf" srcId="{14604632-82B3-4859-94BF-3B00B95D7F1A}" destId="{8D3DA373-E7D1-4469-8E53-58E283291474}" srcOrd="1" destOrd="0" presId="urn:microsoft.com/office/officeart/2005/8/layout/hierarchy2"/>
    <dgm:cxn modelId="{FD96A268-604C-4453-A0F0-6EBA694677D3}" srcId="{A2663926-FAAC-4F70-96B0-B4550A3FFD72}" destId="{3C7239F3-20AF-429B-BD3B-FAFD53AF767B}" srcOrd="1" destOrd="0" parTransId="{6A3C17A5-20A9-4E8E-A785-4952540074C4}" sibTransId="{2D5115EF-A091-477C-9288-6BA777D9066F}"/>
    <dgm:cxn modelId="{82BD3B69-1A64-4D43-B902-3AE41C003142}" type="presOf" srcId="{4F4849F5-31D1-4AB4-9C7F-E0C92BFD579D}" destId="{0A510BAB-3209-4092-B63C-2065AE3395EB}" srcOrd="1" destOrd="0" presId="urn:microsoft.com/office/officeart/2005/8/layout/hierarchy2"/>
    <dgm:cxn modelId="{E1CA5554-5636-4581-87C5-92CE19103E1F}" srcId="{C50CD2F0-B256-49F9-BD29-A49C7F321927}" destId="{5C24E347-C120-40AB-9ECD-8FAA8B1C2A29}" srcOrd="1" destOrd="0" parTransId="{27E3455D-1CD0-48B3-A701-D5CEEB4AB02E}" sibTransId="{5590BA3D-4C04-4A74-9E05-82692A862758}"/>
    <dgm:cxn modelId="{1F86E056-7DD1-44B8-8F93-725CA704B9B2}" srcId="{A2663926-FAAC-4F70-96B0-B4550A3FFD72}" destId="{9D3193AC-F892-49C2-94E8-E2F7D2E03658}" srcOrd="2" destOrd="0" parTransId="{4A084FB9-F99B-49B4-A80E-CE98F507CCA8}" sibTransId="{F5E148AC-EB41-407F-8E6B-00C3EAC14682}"/>
    <dgm:cxn modelId="{3984447D-715F-4D14-AC1E-0B85C4425538}" type="presOf" srcId="{4A084FB9-F99B-49B4-A80E-CE98F507CCA8}" destId="{741815A4-6F29-4950-B305-8FB4D9925483}" srcOrd="0" destOrd="0" presId="urn:microsoft.com/office/officeart/2005/8/layout/hierarchy2"/>
    <dgm:cxn modelId="{502C8191-4822-4BCA-9DA3-DDE2BB007A1E}" type="presOf" srcId="{0E23B8F9-2F98-4A45-A8EF-2788AC9D39AF}" destId="{BA315413-E96B-482A-AD3D-6A3F1A2F21C7}" srcOrd="1" destOrd="0" presId="urn:microsoft.com/office/officeart/2005/8/layout/hierarchy2"/>
    <dgm:cxn modelId="{B2424995-3FA0-4749-9958-7E1C95128022}" srcId="{C50CD2F0-B256-49F9-BD29-A49C7F321927}" destId="{8AD9B8E2-9D6C-4810-AD51-78B6C9506465}" srcOrd="2" destOrd="0" parTransId="{0E23B8F9-2F98-4A45-A8EF-2788AC9D39AF}" sibTransId="{F877A36A-5658-4DD2-869F-9CDA7A9E185E}"/>
    <dgm:cxn modelId="{E70D65A2-B3F7-4F15-A689-8F6D6C765D28}" type="presOf" srcId="{013C91FB-37AB-4DFB-88E3-6C68EDA2EF5B}" destId="{E75C420D-5B34-46AA-8E8F-AE586C4AF761}" srcOrd="0" destOrd="0" presId="urn:microsoft.com/office/officeart/2005/8/layout/hierarchy2"/>
    <dgm:cxn modelId="{4CD462A6-D701-4536-9FC3-0156BAE6BA40}" type="presOf" srcId="{6A3C17A5-20A9-4E8E-A785-4952540074C4}" destId="{6EA01656-DE3E-4A4D-9641-287DD7E35513}" srcOrd="0" destOrd="0" presId="urn:microsoft.com/office/officeart/2005/8/layout/hierarchy2"/>
    <dgm:cxn modelId="{7D835EAA-E64C-40BC-B025-2B205C0CF264}" type="presOf" srcId="{27E3455D-1CD0-48B3-A701-D5CEEB4AB02E}" destId="{B7652FDD-7005-4991-ACD6-02B0F6D75C4B}" srcOrd="0" destOrd="0" presId="urn:microsoft.com/office/officeart/2005/8/layout/hierarchy2"/>
    <dgm:cxn modelId="{6B12DFAB-AAAB-4874-AD2C-7E92CDE4A7AE}" type="presOf" srcId="{B6DC5D80-2D0E-4092-AC98-CC80DACADA24}" destId="{52CB5B61-1DAB-4905-B2AE-63ABA4341613}" srcOrd="0" destOrd="0" presId="urn:microsoft.com/office/officeart/2005/8/layout/hierarchy2"/>
    <dgm:cxn modelId="{0A0AD6AF-ED6E-41F9-B397-148036FC9168}" type="presOf" srcId="{3C7239F3-20AF-429B-BD3B-FAFD53AF767B}" destId="{56EE7375-86F5-4C93-9E46-2D9067FA06ED}" srcOrd="0" destOrd="0" presId="urn:microsoft.com/office/officeart/2005/8/layout/hierarchy2"/>
    <dgm:cxn modelId="{704CE5B4-1172-4F02-B97B-81676262820E}" type="presOf" srcId="{8AD9B8E2-9D6C-4810-AD51-78B6C9506465}" destId="{B620EE52-E69B-4E66-8695-570081D2649E}" srcOrd="0" destOrd="0" presId="urn:microsoft.com/office/officeart/2005/8/layout/hierarchy2"/>
    <dgm:cxn modelId="{0DD2AEBE-4898-4662-B3F0-C8EFDD492B95}" type="presOf" srcId="{4A084FB9-F99B-49B4-A80E-CE98F507CCA8}" destId="{107724AC-F392-4986-85C6-98640896C0F2}" srcOrd="1" destOrd="0" presId="urn:microsoft.com/office/officeart/2005/8/layout/hierarchy2"/>
    <dgm:cxn modelId="{B9E1D7C5-C038-499B-A5D1-305DA8B168E3}" type="presOf" srcId="{A68BF1F2-7CF1-4D2B-92A9-A8F5145D1240}" destId="{221E05BB-0FEB-4193-861A-35F5914BD3FE}" srcOrd="1" destOrd="0" presId="urn:microsoft.com/office/officeart/2005/8/layout/hierarchy2"/>
    <dgm:cxn modelId="{2D46C9C7-E03D-4731-B47D-C29825710B1A}" type="presOf" srcId="{E02865A2-F434-4A08-98B4-F162ADD07921}" destId="{4A336556-3FBB-4B61-AF01-0BC5D08F3D95}" srcOrd="1" destOrd="0" presId="urn:microsoft.com/office/officeart/2005/8/layout/hierarchy2"/>
    <dgm:cxn modelId="{7ED86DCA-F695-4889-8129-607E3B4DC647}" type="presOf" srcId="{0E23B8F9-2F98-4A45-A8EF-2788AC9D39AF}" destId="{749BD573-40F1-4CBE-A340-AD727A5D7891}" srcOrd="0" destOrd="0" presId="urn:microsoft.com/office/officeart/2005/8/layout/hierarchy2"/>
    <dgm:cxn modelId="{4CEBA7D0-A8DE-44A6-94BE-A37EADB6B568}" srcId="{013C91FB-37AB-4DFB-88E3-6C68EDA2EF5B}" destId="{A2663926-FAAC-4F70-96B0-B4550A3FFD72}" srcOrd="1" destOrd="0" parTransId="{4F4849F5-31D1-4AB4-9C7F-E0C92BFD579D}" sibTransId="{7FC341E4-0E8B-4B45-BEF6-6DA78AF0AD8F}"/>
    <dgm:cxn modelId="{852CE7D0-A580-450F-A401-155E54C18D6E}" srcId="{A2663926-FAAC-4F70-96B0-B4550A3FFD72}" destId="{76C4DE12-ACD0-4A28-BC14-1C93C6144AC7}" srcOrd="0" destOrd="0" parTransId="{E02865A2-F434-4A08-98B4-F162ADD07921}" sibTransId="{307DE409-023D-4696-B368-F0034620D19E}"/>
    <dgm:cxn modelId="{A8D008D9-58C0-470F-A512-545986393612}" type="presOf" srcId="{4F4849F5-31D1-4AB4-9C7F-E0C92BFD579D}" destId="{FA1D3CEC-5F55-4DA8-A5E2-27F869E87644}" srcOrd="0" destOrd="0" presId="urn:microsoft.com/office/officeart/2005/8/layout/hierarchy2"/>
    <dgm:cxn modelId="{248A20D9-6843-4DDC-A451-CE84403D6640}" type="presOf" srcId="{14604632-82B3-4859-94BF-3B00B95D7F1A}" destId="{AD506778-35D0-48D9-98ED-C828FD0B6C10}" srcOrd="0" destOrd="0" presId="urn:microsoft.com/office/officeart/2005/8/layout/hierarchy2"/>
    <dgm:cxn modelId="{ECB64ED9-09E4-49C5-8396-E09D3855227B}" type="presOf" srcId="{C50CD2F0-B256-49F9-BD29-A49C7F321927}" destId="{10849C00-0EEE-461F-BDCC-8A631554F620}" srcOrd="0" destOrd="0" presId="urn:microsoft.com/office/officeart/2005/8/layout/hierarchy2"/>
    <dgm:cxn modelId="{81E241DD-0892-4C39-BB2C-B52A2C57FCD8}" type="presOf" srcId="{27E3455D-1CD0-48B3-A701-D5CEEB4AB02E}" destId="{4C357AF2-D410-4FB7-BC00-B68CACACC359}" srcOrd="1" destOrd="0" presId="urn:microsoft.com/office/officeart/2005/8/layout/hierarchy2"/>
    <dgm:cxn modelId="{2413FBE3-AAB5-426B-9BA2-B5C5DB62B297}" srcId="{013C91FB-37AB-4DFB-88E3-6C68EDA2EF5B}" destId="{C50CD2F0-B256-49F9-BD29-A49C7F321927}" srcOrd="0" destOrd="0" parTransId="{A68BF1F2-7CF1-4D2B-92A9-A8F5145D1240}" sibTransId="{4AB3BF18-7A91-4DCE-A7F1-F0800FE8D982}"/>
    <dgm:cxn modelId="{F0A6C4F6-20B5-4EE7-86A2-2C10B71E55B8}" type="presOf" srcId="{9D3193AC-F892-49C2-94E8-E2F7D2E03658}" destId="{31936BA8-71F2-4165-9F2B-2FB8C2E041D8}" srcOrd="0" destOrd="0" presId="urn:microsoft.com/office/officeart/2005/8/layout/hierarchy2"/>
    <dgm:cxn modelId="{E5FED2FA-287A-421E-99DB-C89264762ED4}" type="presOf" srcId="{EA72CF8C-3DF5-43D5-8B73-91C46621EBC5}" destId="{FD67A8DB-1C0E-416B-958F-A74813A451AE}" srcOrd="0" destOrd="0" presId="urn:microsoft.com/office/officeart/2005/8/layout/hierarchy2"/>
    <dgm:cxn modelId="{C2862BFD-CCC6-421F-86D7-A98515069CA3}" type="presOf" srcId="{5C24E347-C120-40AB-9ECD-8FAA8B1C2A29}" destId="{A3878932-2337-4939-A401-30B1B508BC79}" srcOrd="0" destOrd="0" presId="urn:microsoft.com/office/officeart/2005/8/layout/hierarchy2"/>
    <dgm:cxn modelId="{F67C91A7-D13D-41BC-B332-143F406160C2}" type="presParOf" srcId="{FD67A8DB-1C0E-416B-958F-A74813A451AE}" destId="{AB9FFB5F-ABF5-4376-91DC-905FA75F52D2}" srcOrd="0" destOrd="0" presId="urn:microsoft.com/office/officeart/2005/8/layout/hierarchy2"/>
    <dgm:cxn modelId="{B5FDE911-C18D-48FE-82ED-E1DC852A4687}" type="presParOf" srcId="{AB9FFB5F-ABF5-4376-91DC-905FA75F52D2}" destId="{E75C420D-5B34-46AA-8E8F-AE586C4AF761}" srcOrd="0" destOrd="0" presId="urn:microsoft.com/office/officeart/2005/8/layout/hierarchy2"/>
    <dgm:cxn modelId="{3DC0C588-9BDC-4190-B602-99F02E90F1E5}" type="presParOf" srcId="{AB9FFB5F-ABF5-4376-91DC-905FA75F52D2}" destId="{EE6BD004-703A-411F-B6E9-EB7AB97FBB0B}" srcOrd="1" destOrd="0" presId="urn:microsoft.com/office/officeart/2005/8/layout/hierarchy2"/>
    <dgm:cxn modelId="{96C187A8-E008-486F-AE3E-2690F59BD792}" type="presParOf" srcId="{EE6BD004-703A-411F-B6E9-EB7AB97FBB0B}" destId="{CEF63143-67BB-4ED5-BC6C-8D724871FA0F}" srcOrd="0" destOrd="0" presId="urn:microsoft.com/office/officeart/2005/8/layout/hierarchy2"/>
    <dgm:cxn modelId="{D14DDC54-6C59-4826-99A2-37DC66AB586E}" type="presParOf" srcId="{CEF63143-67BB-4ED5-BC6C-8D724871FA0F}" destId="{221E05BB-0FEB-4193-861A-35F5914BD3FE}" srcOrd="0" destOrd="0" presId="urn:microsoft.com/office/officeart/2005/8/layout/hierarchy2"/>
    <dgm:cxn modelId="{94E9416A-3D02-4030-AF54-2345D7DE02D1}" type="presParOf" srcId="{EE6BD004-703A-411F-B6E9-EB7AB97FBB0B}" destId="{8F4CAF3B-0304-4D7E-8D49-BBFB6F2A094F}" srcOrd="1" destOrd="0" presId="urn:microsoft.com/office/officeart/2005/8/layout/hierarchy2"/>
    <dgm:cxn modelId="{B2CC5762-CAF2-4435-891A-F9321D727E83}" type="presParOf" srcId="{8F4CAF3B-0304-4D7E-8D49-BBFB6F2A094F}" destId="{10849C00-0EEE-461F-BDCC-8A631554F620}" srcOrd="0" destOrd="0" presId="urn:microsoft.com/office/officeart/2005/8/layout/hierarchy2"/>
    <dgm:cxn modelId="{27FF8F20-DA27-4FFF-B4BC-5D1A733C5D28}" type="presParOf" srcId="{8F4CAF3B-0304-4D7E-8D49-BBFB6F2A094F}" destId="{4D999824-0637-4D20-A6DF-B62F14BC9C9E}" srcOrd="1" destOrd="0" presId="urn:microsoft.com/office/officeart/2005/8/layout/hierarchy2"/>
    <dgm:cxn modelId="{B015AF84-E404-4B57-9139-623B2AE01816}" type="presParOf" srcId="{4D999824-0637-4D20-A6DF-B62F14BC9C9E}" destId="{AD506778-35D0-48D9-98ED-C828FD0B6C10}" srcOrd="0" destOrd="0" presId="urn:microsoft.com/office/officeart/2005/8/layout/hierarchy2"/>
    <dgm:cxn modelId="{4A42CA02-A9CF-4942-883D-6CE35C529C16}" type="presParOf" srcId="{AD506778-35D0-48D9-98ED-C828FD0B6C10}" destId="{8D3DA373-E7D1-4469-8E53-58E283291474}" srcOrd="0" destOrd="0" presId="urn:microsoft.com/office/officeart/2005/8/layout/hierarchy2"/>
    <dgm:cxn modelId="{832AC16E-C4C8-47A8-A006-DB944A63F18A}" type="presParOf" srcId="{4D999824-0637-4D20-A6DF-B62F14BC9C9E}" destId="{D4FE6D61-B23F-42F6-B2B1-D184AA825E9C}" srcOrd="1" destOrd="0" presId="urn:microsoft.com/office/officeart/2005/8/layout/hierarchy2"/>
    <dgm:cxn modelId="{1EAB7A9A-5023-4E68-9A77-947D714335A4}" type="presParOf" srcId="{D4FE6D61-B23F-42F6-B2B1-D184AA825E9C}" destId="{52CB5B61-1DAB-4905-B2AE-63ABA4341613}" srcOrd="0" destOrd="0" presId="urn:microsoft.com/office/officeart/2005/8/layout/hierarchy2"/>
    <dgm:cxn modelId="{6E7105FD-13C0-4285-873A-D2616FD0CE68}" type="presParOf" srcId="{D4FE6D61-B23F-42F6-B2B1-D184AA825E9C}" destId="{212D8901-B20B-4172-9AA3-D2931AEB7932}" srcOrd="1" destOrd="0" presId="urn:microsoft.com/office/officeart/2005/8/layout/hierarchy2"/>
    <dgm:cxn modelId="{A2CB8926-2681-405C-97CE-D6D764B69B9E}" type="presParOf" srcId="{4D999824-0637-4D20-A6DF-B62F14BC9C9E}" destId="{B7652FDD-7005-4991-ACD6-02B0F6D75C4B}" srcOrd="2" destOrd="0" presId="urn:microsoft.com/office/officeart/2005/8/layout/hierarchy2"/>
    <dgm:cxn modelId="{9B95B659-EB02-4FF3-BE50-2E29C86C2159}" type="presParOf" srcId="{B7652FDD-7005-4991-ACD6-02B0F6D75C4B}" destId="{4C357AF2-D410-4FB7-BC00-B68CACACC359}" srcOrd="0" destOrd="0" presId="urn:microsoft.com/office/officeart/2005/8/layout/hierarchy2"/>
    <dgm:cxn modelId="{C2D528D3-B089-4D00-96D4-65E52BDFD830}" type="presParOf" srcId="{4D999824-0637-4D20-A6DF-B62F14BC9C9E}" destId="{A06BEAE4-C60A-4B99-B4CC-2B60D1D25138}" srcOrd="3" destOrd="0" presId="urn:microsoft.com/office/officeart/2005/8/layout/hierarchy2"/>
    <dgm:cxn modelId="{AEBECC54-FCEA-4BB8-89E8-683B21FE9DD1}" type="presParOf" srcId="{A06BEAE4-C60A-4B99-B4CC-2B60D1D25138}" destId="{A3878932-2337-4939-A401-30B1B508BC79}" srcOrd="0" destOrd="0" presId="urn:microsoft.com/office/officeart/2005/8/layout/hierarchy2"/>
    <dgm:cxn modelId="{B26A8B96-F17B-47B0-93DC-ECC1D6442A93}" type="presParOf" srcId="{A06BEAE4-C60A-4B99-B4CC-2B60D1D25138}" destId="{B075D85D-B9B2-4F4C-A2FD-65A27001AFB1}" srcOrd="1" destOrd="0" presId="urn:microsoft.com/office/officeart/2005/8/layout/hierarchy2"/>
    <dgm:cxn modelId="{24EBA242-2825-4836-A1CA-B5EA5FBF9B87}" type="presParOf" srcId="{4D999824-0637-4D20-A6DF-B62F14BC9C9E}" destId="{749BD573-40F1-4CBE-A340-AD727A5D7891}" srcOrd="4" destOrd="0" presId="urn:microsoft.com/office/officeart/2005/8/layout/hierarchy2"/>
    <dgm:cxn modelId="{405E0F66-C44B-4027-BE1F-28159D4145B7}" type="presParOf" srcId="{749BD573-40F1-4CBE-A340-AD727A5D7891}" destId="{BA315413-E96B-482A-AD3D-6A3F1A2F21C7}" srcOrd="0" destOrd="0" presId="urn:microsoft.com/office/officeart/2005/8/layout/hierarchy2"/>
    <dgm:cxn modelId="{9809C066-5C35-418C-9552-D70FDECDDCD6}" type="presParOf" srcId="{4D999824-0637-4D20-A6DF-B62F14BC9C9E}" destId="{D2C95CE8-E098-4C23-8056-E76031003E36}" srcOrd="5" destOrd="0" presId="urn:microsoft.com/office/officeart/2005/8/layout/hierarchy2"/>
    <dgm:cxn modelId="{3A873087-4263-40D9-96D1-A3C570695586}" type="presParOf" srcId="{D2C95CE8-E098-4C23-8056-E76031003E36}" destId="{B620EE52-E69B-4E66-8695-570081D2649E}" srcOrd="0" destOrd="0" presId="urn:microsoft.com/office/officeart/2005/8/layout/hierarchy2"/>
    <dgm:cxn modelId="{ED47FFB0-48BD-4655-9E6D-A2704A469467}" type="presParOf" srcId="{D2C95CE8-E098-4C23-8056-E76031003E36}" destId="{A56CAA2E-FECE-4783-909D-759B4C8C15FC}" srcOrd="1" destOrd="0" presId="urn:microsoft.com/office/officeart/2005/8/layout/hierarchy2"/>
    <dgm:cxn modelId="{16189123-EB32-473F-8775-CA0C687816B6}" type="presParOf" srcId="{EE6BD004-703A-411F-B6E9-EB7AB97FBB0B}" destId="{FA1D3CEC-5F55-4DA8-A5E2-27F869E87644}" srcOrd="2" destOrd="0" presId="urn:microsoft.com/office/officeart/2005/8/layout/hierarchy2"/>
    <dgm:cxn modelId="{A0AA4E7A-DAA4-442A-B460-1F39D94BCA74}" type="presParOf" srcId="{FA1D3CEC-5F55-4DA8-A5E2-27F869E87644}" destId="{0A510BAB-3209-4092-B63C-2065AE3395EB}" srcOrd="0" destOrd="0" presId="urn:microsoft.com/office/officeart/2005/8/layout/hierarchy2"/>
    <dgm:cxn modelId="{8B0B6E36-E918-4D46-8253-15B67E63E1E8}" type="presParOf" srcId="{EE6BD004-703A-411F-B6E9-EB7AB97FBB0B}" destId="{91757FF6-B8D0-4977-B5C6-76C54B81B422}" srcOrd="3" destOrd="0" presId="urn:microsoft.com/office/officeart/2005/8/layout/hierarchy2"/>
    <dgm:cxn modelId="{5A435CC4-976E-48C8-AF7B-184989EE18DB}" type="presParOf" srcId="{91757FF6-B8D0-4977-B5C6-76C54B81B422}" destId="{63CC51C2-4879-40F0-9D6C-9E0026711277}" srcOrd="0" destOrd="0" presId="urn:microsoft.com/office/officeart/2005/8/layout/hierarchy2"/>
    <dgm:cxn modelId="{571AA233-C491-4220-977A-E5D2BF1B78DB}" type="presParOf" srcId="{91757FF6-B8D0-4977-B5C6-76C54B81B422}" destId="{98F53F6B-FE8C-4ACB-8022-EBEE719CE891}" srcOrd="1" destOrd="0" presId="urn:microsoft.com/office/officeart/2005/8/layout/hierarchy2"/>
    <dgm:cxn modelId="{3FB4E107-173B-4A01-8210-9AB2E5B8FAA0}" type="presParOf" srcId="{98F53F6B-FE8C-4ACB-8022-EBEE719CE891}" destId="{A1CC1359-4C4D-4AC6-8ADC-BE753BBAD7D8}" srcOrd="0" destOrd="0" presId="urn:microsoft.com/office/officeart/2005/8/layout/hierarchy2"/>
    <dgm:cxn modelId="{C81E96C7-931F-4559-AF10-F452A76ADB30}" type="presParOf" srcId="{A1CC1359-4C4D-4AC6-8ADC-BE753BBAD7D8}" destId="{4A336556-3FBB-4B61-AF01-0BC5D08F3D95}" srcOrd="0" destOrd="0" presId="urn:microsoft.com/office/officeart/2005/8/layout/hierarchy2"/>
    <dgm:cxn modelId="{EC455AA8-1CA9-46C8-BD6D-2B19D05BB822}" type="presParOf" srcId="{98F53F6B-FE8C-4ACB-8022-EBEE719CE891}" destId="{43363A73-F114-40AB-911E-2BCF84A10AF0}" srcOrd="1" destOrd="0" presId="urn:microsoft.com/office/officeart/2005/8/layout/hierarchy2"/>
    <dgm:cxn modelId="{1D0839F2-9FF8-4FEB-A468-51F8B3C9DC68}" type="presParOf" srcId="{43363A73-F114-40AB-911E-2BCF84A10AF0}" destId="{3E04BC5E-EBD4-4881-B5C1-6C9BC557090E}" srcOrd="0" destOrd="0" presId="urn:microsoft.com/office/officeart/2005/8/layout/hierarchy2"/>
    <dgm:cxn modelId="{B34637DB-C9D3-4AA8-A72D-27E7A180AF74}" type="presParOf" srcId="{43363A73-F114-40AB-911E-2BCF84A10AF0}" destId="{711A7FCE-4174-4A17-BF91-49438CDC2600}" srcOrd="1" destOrd="0" presId="urn:microsoft.com/office/officeart/2005/8/layout/hierarchy2"/>
    <dgm:cxn modelId="{7C53D04A-33F1-4C3E-A10D-9574DB7A53BC}" type="presParOf" srcId="{98F53F6B-FE8C-4ACB-8022-EBEE719CE891}" destId="{6EA01656-DE3E-4A4D-9641-287DD7E35513}" srcOrd="2" destOrd="0" presId="urn:microsoft.com/office/officeart/2005/8/layout/hierarchy2"/>
    <dgm:cxn modelId="{32F48B43-393C-4FDF-94D5-D94EE00C1B69}" type="presParOf" srcId="{6EA01656-DE3E-4A4D-9641-287DD7E35513}" destId="{9C61CBEC-20CE-436A-9D4B-E3F432F0DF07}" srcOrd="0" destOrd="0" presId="urn:microsoft.com/office/officeart/2005/8/layout/hierarchy2"/>
    <dgm:cxn modelId="{021D7420-0D84-4C96-BF9F-AFEE6B12A058}" type="presParOf" srcId="{98F53F6B-FE8C-4ACB-8022-EBEE719CE891}" destId="{C00800B1-2B51-4B81-B9CE-BF69CF707F24}" srcOrd="3" destOrd="0" presId="urn:microsoft.com/office/officeart/2005/8/layout/hierarchy2"/>
    <dgm:cxn modelId="{88B2DE88-456B-499D-8685-2799702BED23}" type="presParOf" srcId="{C00800B1-2B51-4B81-B9CE-BF69CF707F24}" destId="{56EE7375-86F5-4C93-9E46-2D9067FA06ED}" srcOrd="0" destOrd="0" presId="urn:microsoft.com/office/officeart/2005/8/layout/hierarchy2"/>
    <dgm:cxn modelId="{360D35E1-5FCB-450E-9265-CA5CFB4B18AE}" type="presParOf" srcId="{C00800B1-2B51-4B81-B9CE-BF69CF707F24}" destId="{F483CB90-B141-4710-B79B-12D4E65399F4}" srcOrd="1" destOrd="0" presId="urn:microsoft.com/office/officeart/2005/8/layout/hierarchy2"/>
    <dgm:cxn modelId="{89D8AC96-48E2-4445-B8FA-D70564A8272C}" type="presParOf" srcId="{98F53F6B-FE8C-4ACB-8022-EBEE719CE891}" destId="{741815A4-6F29-4950-B305-8FB4D9925483}" srcOrd="4" destOrd="0" presId="urn:microsoft.com/office/officeart/2005/8/layout/hierarchy2"/>
    <dgm:cxn modelId="{CA6B6BB7-40E3-439B-A221-8D750AAE68B7}" type="presParOf" srcId="{741815A4-6F29-4950-B305-8FB4D9925483}" destId="{107724AC-F392-4986-85C6-98640896C0F2}" srcOrd="0" destOrd="0" presId="urn:microsoft.com/office/officeart/2005/8/layout/hierarchy2"/>
    <dgm:cxn modelId="{3223D92F-A365-4E68-B123-334B23A8D6BB}" type="presParOf" srcId="{98F53F6B-FE8C-4ACB-8022-EBEE719CE891}" destId="{034D7EA3-89E6-44AD-9DDF-2E54247CF41B}" srcOrd="5" destOrd="0" presId="urn:microsoft.com/office/officeart/2005/8/layout/hierarchy2"/>
    <dgm:cxn modelId="{4A66B8AD-4531-46CE-823C-D498A78C6657}" type="presParOf" srcId="{034D7EA3-89E6-44AD-9DDF-2E54247CF41B}" destId="{31936BA8-71F2-4165-9F2B-2FB8C2E041D8}" srcOrd="0" destOrd="0" presId="urn:microsoft.com/office/officeart/2005/8/layout/hierarchy2"/>
    <dgm:cxn modelId="{959752DA-161A-4F07-8807-FA4F7C366EDB}" type="presParOf" srcId="{034D7EA3-89E6-44AD-9DDF-2E54247CF41B}" destId="{3517F39B-046F-429A-B385-4D8F6A769DA0}" srcOrd="1" destOrd="0" presId="urn:microsoft.com/office/officeart/2005/8/layout/hierarchy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2F78EE3-6DF1-45FE-B00E-A9A0EE5CC5B0}" type="doc">
      <dgm:prSet loTypeId="urn:microsoft.com/office/officeart/2005/8/layout/funnel1" loCatId="process" qsTypeId="urn:microsoft.com/office/officeart/2005/8/quickstyle/simple1" qsCatId="simple" csTypeId="urn:microsoft.com/office/officeart/2005/8/colors/colorful1" csCatId="colorful" phldr="1"/>
      <dgm:spPr/>
      <dgm:t>
        <a:bodyPr/>
        <a:lstStyle/>
        <a:p>
          <a:endParaRPr lang="en-IN"/>
        </a:p>
      </dgm:t>
    </dgm:pt>
    <dgm:pt modelId="{D2995849-E492-484A-9A98-A5A684F3EC5A}">
      <dgm:prSet phldrT="[Text]"/>
      <dgm:spPr/>
      <dgm:t>
        <a:bodyPr/>
        <a:lstStyle/>
        <a:p>
          <a:r>
            <a:rPr lang="en-IN" dirty="0"/>
            <a:t>Person 2 images</a:t>
          </a:r>
        </a:p>
      </dgm:t>
    </dgm:pt>
    <dgm:pt modelId="{70E8125E-BBD8-40E6-A709-506A8B291FC6}" type="parTrans" cxnId="{25667632-19EB-4F59-B279-FAD5F3646514}">
      <dgm:prSet/>
      <dgm:spPr/>
      <dgm:t>
        <a:bodyPr/>
        <a:lstStyle/>
        <a:p>
          <a:endParaRPr lang="en-IN"/>
        </a:p>
      </dgm:t>
    </dgm:pt>
    <dgm:pt modelId="{FE9BBE8A-DF72-4274-A29B-27A5568A4E23}" type="sibTrans" cxnId="{25667632-19EB-4F59-B279-FAD5F3646514}">
      <dgm:prSet/>
      <dgm:spPr/>
      <dgm:t>
        <a:bodyPr/>
        <a:lstStyle/>
        <a:p>
          <a:endParaRPr lang="en-IN"/>
        </a:p>
      </dgm:t>
    </dgm:pt>
    <dgm:pt modelId="{3BFC6525-7909-4035-8195-999C414FE075}">
      <dgm:prSet phldrT="[Text]"/>
      <dgm:spPr/>
      <dgm:t>
        <a:bodyPr/>
        <a:lstStyle/>
        <a:p>
          <a:r>
            <a:rPr lang="en-IN" dirty="0"/>
            <a:t>Person 1 images</a:t>
          </a:r>
        </a:p>
      </dgm:t>
    </dgm:pt>
    <dgm:pt modelId="{89745139-B52E-43AF-8260-B55DFE14DD8B}" type="parTrans" cxnId="{88923571-104E-492A-82F2-3FC5B1A812B1}">
      <dgm:prSet/>
      <dgm:spPr/>
      <dgm:t>
        <a:bodyPr/>
        <a:lstStyle/>
        <a:p>
          <a:endParaRPr lang="en-IN"/>
        </a:p>
      </dgm:t>
    </dgm:pt>
    <dgm:pt modelId="{A5047AB5-A9F2-44DF-824F-22702EC87DE3}" type="sibTrans" cxnId="{88923571-104E-492A-82F2-3FC5B1A812B1}">
      <dgm:prSet/>
      <dgm:spPr/>
      <dgm:t>
        <a:bodyPr/>
        <a:lstStyle/>
        <a:p>
          <a:endParaRPr lang="en-IN"/>
        </a:p>
      </dgm:t>
    </dgm:pt>
    <dgm:pt modelId="{465BA8D8-7F3A-4681-AD63-75A13EC39D72}">
      <dgm:prSet phldrT="[Text]"/>
      <dgm:spPr/>
      <dgm:t>
        <a:bodyPr/>
        <a:lstStyle/>
        <a:p>
          <a:r>
            <a:rPr lang="en-IN" dirty="0"/>
            <a:t>Person 3 images</a:t>
          </a:r>
        </a:p>
      </dgm:t>
    </dgm:pt>
    <dgm:pt modelId="{0323A7AD-B97B-4A37-9B04-6DD9AE3249EC}" type="parTrans" cxnId="{1A8B4299-F559-4B92-B33A-5D337E529CE9}">
      <dgm:prSet/>
      <dgm:spPr/>
      <dgm:t>
        <a:bodyPr/>
        <a:lstStyle/>
        <a:p>
          <a:endParaRPr lang="en-IN"/>
        </a:p>
      </dgm:t>
    </dgm:pt>
    <dgm:pt modelId="{A6183943-DF92-4BCF-846C-7F11E0B23517}" type="sibTrans" cxnId="{1A8B4299-F559-4B92-B33A-5D337E529CE9}">
      <dgm:prSet/>
      <dgm:spPr/>
      <dgm:t>
        <a:bodyPr/>
        <a:lstStyle/>
        <a:p>
          <a:endParaRPr lang="en-IN"/>
        </a:p>
      </dgm:t>
    </dgm:pt>
    <dgm:pt modelId="{2734E7C9-AE50-40C0-93D9-00646A02199D}">
      <dgm:prSet phldrT="[Text]"/>
      <dgm:spPr/>
      <dgm:t>
        <a:bodyPr/>
        <a:lstStyle/>
        <a:p>
          <a:r>
            <a:rPr lang="en-IN" dirty="0"/>
            <a:t>Trained KNN model</a:t>
          </a:r>
        </a:p>
      </dgm:t>
    </dgm:pt>
    <dgm:pt modelId="{06FD082C-ADF2-416D-A57B-5BAB95EFE76E}" type="parTrans" cxnId="{2EB7C7B4-C1BD-4270-A554-CF7534C562C2}">
      <dgm:prSet/>
      <dgm:spPr/>
      <dgm:t>
        <a:bodyPr/>
        <a:lstStyle/>
        <a:p>
          <a:endParaRPr lang="en-IN"/>
        </a:p>
      </dgm:t>
    </dgm:pt>
    <dgm:pt modelId="{EE59AA82-8F6F-4879-859B-2A8383FE477A}" type="sibTrans" cxnId="{2EB7C7B4-C1BD-4270-A554-CF7534C562C2}">
      <dgm:prSet/>
      <dgm:spPr/>
      <dgm:t>
        <a:bodyPr/>
        <a:lstStyle/>
        <a:p>
          <a:endParaRPr lang="en-IN"/>
        </a:p>
      </dgm:t>
    </dgm:pt>
    <dgm:pt modelId="{E1366995-BE3E-4686-8908-A8070B61482C}" type="pres">
      <dgm:prSet presAssocID="{12F78EE3-6DF1-45FE-B00E-A9A0EE5CC5B0}" presName="Name0" presStyleCnt="0">
        <dgm:presLayoutVars>
          <dgm:chMax val="4"/>
          <dgm:resizeHandles val="exact"/>
        </dgm:presLayoutVars>
      </dgm:prSet>
      <dgm:spPr/>
    </dgm:pt>
    <dgm:pt modelId="{C3D02B27-F4DE-4FF7-B0FF-3BF21BF3F958}" type="pres">
      <dgm:prSet presAssocID="{12F78EE3-6DF1-45FE-B00E-A9A0EE5CC5B0}" presName="ellipse" presStyleLbl="trBgShp" presStyleIdx="0" presStyleCnt="1"/>
      <dgm:spPr/>
    </dgm:pt>
    <dgm:pt modelId="{7A63B027-3AA9-4664-B1AC-39DFE35D496F}" type="pres">
      <dgm:prSet presAssocID="{12F78EE3-6DF1-45FE-B00E-A9A0EE5CC5B0}" presName="arrow1" presStyleLbl="fgShp" presStyleIdx="0" presStyleCnt="1"/>
      <dgm:spPr/>
    </dgm:pt>
    <dgm:pt modelId="{77719860-485B-45B3-8A21-8C15202711F2}" type="pres">
      <dgm:prSet presAssocID="{12F78EE3-6DF1-45FE-B00E-A9A0EE5CC5B0}" presName="rectangle" presStyleLbl="revTx" presStyleIdx="0" presStyleCnt="1">
        <dgm:presLayoutVars>
          <dgm:bulletEnabled val="1"/>
        </dgm:presLayoutVars>
      </dgm:prSet>
      <dgm:spPr/>
    </dgm:pt>
    <dgm:pt modelId="{B1D2AAC9-F87C-42A1-BCE4-AF2BE4AF3F67}" type="pres">
      <dgm:prSet presAssocID="{3BFC6525-7909-4035-8195-999C414FE075}" presName="item1" presStyleLbl="node1" presStyleIdx="0" presStyleCnt="3">
        <dgm:presLayoutVars>
          <dgm:bulletEnabled val="1"/>
        </dgm:presLayoutVars>
      </dgm:prSet>
      <dgm:spPr/>
    </dgm:pt>
    <dgm:pt modelId="{E5524E07-5970-4310-A67E-15D079A7952F}" type="pres">
      <dgm:prSet presAssocID="{465BA8D8-7F3A-4681-AD63-75A13EC39D72}" presName="item2" presStyleLbl="node1" presStyleIdx="1" presStyleCnt="3">
        <dgm:presLayoutVars>
          <dgm:bulletEnabled val="1"/>
        </dgm:presLayoutVars>
      </dgm:prSet>
      <dgm:spPr/>
    </dgm:pt>
    <dgm:pt modelId="{CCFEB7EE-D3D4-43C3-B894-2506D7129B65}" type="pres">
      <dgm:prSet presAssocID="{2734E7C9-AE50-40C0-93D9-00646A02199D}" presName="item3" presStyleLbl="node1" presStyleIdx="2" presStyleCnt="3">
        <dgm:presLayoutVars>
          <dgm:bulletEnabled val="1"/>
        </dgm:presLayoutVars>
      </dgm:prSet>
      <dgm:spPr/>
    </dgm:pt>
    <dgm:pt modelId="{808CAF86-4D27-47F8-8EB1-2B006DF61650}" type="pres">
      <dgm:prSet presAssocID="{12F78EE3-6DF1-45FE-B00E-A9A0EE5CC5B0}" presName="funnel" presStyleLbl="trAlignAcc1" presStyleIdx="0" presStyleCnt="1"/>
      <dgm:spPr/>
    </dgm:pt>
  </dgm:ptLst>
  <dgm:cxnLst>
    <dgm:cxn modelId="{62411C2F-D368-4CEC-AD92-54276C826993}" type="presOf" srcId="{3BFC6525-7909-4035-8195-999C414FE075}" destId="{E5524E07-5970-4310-A67E-15D079A7952F}" srcOrd="0" destOrd="0" presId="urn:microsoft.com/office/officeart/2005/8/layout/funnel1"/>
    <dgm:cxn modelId="{25667632-19EB-4F59-B279-FAD5F3646514}" srcId="{12F78EE3-6DF1-45FE-B00E-A9A0EE5CC5B0}" destId="{D2995849-E492-484A-9A98-A5A684F3EC5A}" srcOrd="0" destOrd="0" parTransId="{70E8125E-BBD8-40E6-A709-506A8B291FC6}" sibTransId="{FE9BBE8A-DF72-4274-A29B-27A5568A4E23}"/>
    <dgm:cxn modelId="{88923571-104E-492A-82F2-3FC5B1A812B1}" srcId="{12F78EE3-6DF1-45FE-B00E-A9A0EE5CC5B0}" destId="{3BFC6525-7909-4035-8195-999C414FE075}" srcOrd="1" destOrd="0" parTransId="{89745139-B52E-43AF-8260-B55DFE14DD8B}" sibTransId="{A5047AB5-A9F2-44DF-824F-22702EC87DE3}"/>
    <dgm:cxn modelId="{13608777-9396-4A02-B6FD-BCEF510AEA33}" type="presOf" srcId="{D2995849-E492-484A-9A98-A5A684F3EC5A}" destId="{CCFEB7EE-D3D4-43C3-B894-2506D7129B65}" srcOrd="0" destOrd="0" presId="urn:microsoft.com/office/officeart/2005/8/layout/funnel1"/>
    <dgm:cxn modelId="{4001828D-DC00-486B-82F1-18D92D2A59E2}" type="presOf" srcId="{12F78EE3-6DF1-45FE-B00E-A9A0EE5CC5B0}" destId="{E1366995-BE3E-4686-8908-A8070B61482C}" srcOrd="0" destOrd="0" presId="urn:microsoft.com/office/officeart/2005/8/layout/funnel1"/>
    <dgm:cxn modelId="{1A8B4299-F559-4B92-B33A-5D337E529CE9}" srcId="{12F78EE3-6DF1-45FE-B00E-A9A0EE5CC5B0}" destId="{465BA8D8-7F3A-4681-AD63-75A13EC39D72}" srcOrd="2" destOrd="0" parTransId="{0323A7AD-B97B-4A37-9B04-6DD9AE3249EC}" sibTransId="{A6183943-DF92-4BCF-846C-7F11E0B23517}"/>
    <dgm:cxn modelId="{2EB7C7B4-C1BD-4270-A554-CF7534C562C2}" srcId="{12F78EE3-6DF1-45FE-B00E-A9A0EE5CC5B0}" destId="{2734E7C9-AE50-40C0-93D9-00646A02199D}" srcOrd="3" destOrd="0" parTransId="{06FD082C-ADF2-416D-A57B-5BAB95EFE76E}" sibTransId="{EE59AA82-8F6F-4879-859B-2A8383FE477A}"/>
    <dgm:cxn modelId="{C1DE02C2-28C9-4DCC-BBAA-E595046AADB8}" type="presOf" srcId="{465BA8D8-7F3A-4681-AD63-75A13EC39D72}" destId="{B1D2AAC9-F87C-42A1-BCE4-AF2BE4AF3F67}" srcOrd="0" destOrd="0" presId="urn:microsoft.com/office/officeart/2005/8/layout/funnel1"/>
    <dgm:cxn modelId="{288449F2-05DC-46EB-8553-3E007503F78F}" type="presOf" srcId="{2734E7C9-AE50-40C0-93D9-00646A02199D}" destId="{77719860-485B-45B3-8A21-8C15202711F2}" srcOrd="0" destOrd="0" presId="urn:microsoft.com/office/officeart/2005/8/layout/funnel1"/>
    <dgm:cxn modelId="{458D9765-6A44-4A95-8A9C-BC82128E8048}" type="presParOf" srcId="{E1366995-BE3E-4686-8908-A8070B61482C}" destId="{C3D02B27-F4DE-4FF7-B0FF-3BF21BF3F958}" srcOrd="0" destOrd="0" presId="urn:microsoft.com/office/officeart/2005/8/layout/funnel1"/>
    <dgm:cxn modelId="{80A8DBE4-545C-4E78-9B4E-797CC12D2EA2}" type="presParOf" srcId="{E1366995-BE3E-4686-8908-A8070B61482C}" destId="{7A63B027-3AA9-4664-B1AC-39DFE35D496F}" srcOrd="1" destOrd="0" presId="urn:microsoft.com/office/officeart/2005/8/layout/funnel1"/>
    <dgm:cxn modelId="{3B1E9C52-4161-41A2-BF7F-2E69194519C9}" type="presParOf" srcId="{E1366995-BE3E-4686-8908-A8070B61482C}" destId="{77719860-485B-45B3-8A21-8C15202711F2}" srcOrd="2" destOrd="0" presId="urn:microsoft.com/office/officeart/2005/8/layout/funnel1"/>
    <dgm:cxn modelId="{0BCF5E6A-3457-4127-8B11-E3EB2C9FECEF}" type="presParOf" srcId="{E1366995-BE3E-4686-8908-A8070B61482C}" destId="{B1D2AAC9-F87C-42A1-BCE4-AF2BE4AF3F67}" srcOrd="3" destOrd="0" presId="urn:microsoft.com/office/officeart/2005/8/layout/funnel1"/>
    <dgm:cxn modelId="{720B8596-46C3-4F11-8288-9577E4165D89}" type="presParOf" srcId="{E1366995-BE3E-4686-8908-A8070B61482C}" destId="{E5524E07-5970-4310-A67E-15D079A7952F}" srcOrd="4" destOrd="0" presId="urn:microsoft.com/office/officeart/2005/8/layout/funnel1"/>
    <dgm:cxn modelId="{F549597D-4325-4C26-887B-8B6908B22F69}" type="presParOf" srcId="{E1366995-BE3E-4686-8908-A8070B61482C}" destId="{CCFEB7EE-D3D4-43C3-B894-2506D7129B65}" srcOrd="5" destOrd="0" presId="urn:microsoft.com/office/officeart/2005/8/layout/funnel1"/>
    <dgm:cxn modelId="{BB4CA7C9-AD25-4B88-B69E-69B41A770779}" type="presParOf" srcId="{E1366995-BE3E-4686-8908-A8070B61482C}" destId="{808CAF86-4D27-47F8-8EB1-2B006DF61650}"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115D5EF-3ECA-4B86-AF22-CC6F5A286DE7}"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B19EEF3B-4C82-4E6B-8006-A44A62EC7021}">
      <dgm:prSet phldrT="[Text]"/>
      <dgm:spPr/>
      <dgm:t>
        <a:bodyPr/>
        <a:lstStyle/>
        <a:p>
          <a:r>
            <a:rPr lang="en-IN" b="1" dirty="0"/>
            <a:t>Face Detection</a:t>
          </a:r>
        </a:p>
      </dgm:t>
    </dgm:pt>
    <dgm:pt modelId="{19DC8329-BF5C-4F4F-9CB3-63BF4013ADE0}" type="parTrans" cxnId="{EC521294-FE60-46E5-B22C-14F273CF1547}">
      <dgm:prSet/>
      <dgm:spPr/>
      <dgm:t>
        <a:bodyPr/>
        <a:lstStyle/>
        <a:p>
          <a:endParaRPr lang="en-IN"/>
        </a:p>
      </dgm:t>
    </dgm:pt>
    <dgm:pt modelId="{977B3C95-3861-4B61-A701-271905136218}" type="sibTrans" cxnId="{EC521294-FE60-46E5-B22C-14F273CF1547}">
      <dgm:prSet/>
      <dgm:spPr/>
      <dgm:t>
        <a:bodyPr/>
        <a:lstStyle/>
        <a:p>
          <a:endParaRPr lang="en-IN"/>
        </a:p>
      </dgm:t>
    </dgm:pt>
    <dgm:pt modelId="{C7F8BEC6-822C-4717-895A-7A662B572035}">
      <dgm:prSet phldrT="[Text]" custT="1"/>
      <dgm:spPr/>
      <dgm:t>
        <a:bodyPr/>
        <a:lstStyle/>
        <a:p>
          <a:r>
            <a:rPr lang="en-IN" sz="2000" dirty="0">
              <a:latin typeface="Times New Roman" pitchFamily="18" charset="0"/>
              <a:cs typeface="Times New Roman" pitchFamily="18" charset="0"/>
            </a:rPr>
            <a:t>Faces are detected from the image captured during class.</a:t>
          </a:r>
        </a:p>
      </dgm:t>
    </dgm:pt>
    <dgm:pt modelId="{ECFEC62E-C845-4560-82B0-24A89AC6FF98}" type="parTrans" cxnId="{0625E8D9-1F54-49C4-B20F-B19849A081CB}">
      <dgm:prSet/>
      <dgm:spPr/>
      <dgm:t>
        <a:bodyPr/>
        <a:lstStyle/>
        <a:p>
          <a:endParaRPr lang="en-IN"/>
        </a:p>
      </dgm:t>
    </dgm:pt>
    <dgm:pt modelId="{4DDC70D5-BD90-481A-8C2E-92EC9C6D8A93}" type="sibTrans" cxnId="{0625E8D9-1F54-49C4-B20F-B19849A081CB}">
      <dgm:prSet/>
      <dgm:spPr/>
      <dgm:t>
        <a:bodyPr/>
        <a:lstStyle/>
        <a:p>
          <a:endParaRPr lang="en-IN"/>
        </a:p>
      </dgm:t>
    </dgm:pt>
    <dgm:pt modelId="{591A18C5-EB10-4B85-8F36-FBBFA4D05440}">
      <dgm:prSet phldrT="[Text]"/>
      <dgm:spPr/>
      <dgm:t>
        <a:bodyPr/>
        <a:lstStyle/>
        <a:p>
          <a:r>
            <a:rPr lang="en-IN" b="1" dirty="0"/>
            <a:t>Face Identification</a:t>
          </a:r>
        </a:p>
      </dgm:t>
    </dgm:pt>
    <dgm:pt modelId="{311990F7-6241-4BDF-B53F-7ACF30FC1FA9}" type="parTrans" cxnId="{0E036760-CC75-46A3-ACDE-5D44A47EB205}">
      <dgm:prSet/>
      <dgm:spPr/>
      <dgm:t>
        <a:bodyPr/>
        <a:lstStyle/>
        <a:p>
          <a:endParaRPr lang="en-IN"/>
        </a:p>
      </dgm:t>
    </dgm:pt>
    <dgm:pt modelId="{37339784-BC03-45C5-A39A-95B356808C6A}" type="sibTrans" cxnId="{0E036760-CC75-46A3-ACDE-5D44A47EB205}">
      <dgm:prSet/>
      <dgm:spPr/>
      <dgm:t>
        <a:bodyPr/>
        <a:lstStyle/>
        <a:p>
          <a:endParaRPr lang="en-IN"/>
        </a:p>
      </dgm:t>
    </dgm:pt>
    <dgm:pt modelId="{9714A932-ECD9-4EE1-9FE5-4D98EA7AA8C9}">
      <dgm:prSet phldrT="[Text]" custT="1"/>
      <dgm:spPr/>
      <dgm:t>
        <a:bodyPr/>
        <a:lstStyle/>
        <a:p>
          <a:r>
            <a:rPr lang="en-IN" sz="2000" dirty="0">
              <a:latin typeface="Times New Roman" pitchFamily="18" charset="0"/>
              <a:cs typeface="Times New Roman" pitchFamily="18" charset="0"/>
            </a:rPr>
            <a:t>Faces detected are identified by using the pre-trained KNN model.</a:t>
          </a:r>
        </a:p>
      </dgm:t>
    </dgm:pt>
    <dgm:pt modelId="{13079A0B-2992-4577-B58A-4008DA7B6331}" type="parTrans" cxnId="{0618BEEA-A19E-4BA1-82CB-6EAF400146E4}">
      <dgm:prSet/>
      <dgm:spPr/>
      <dgm:t>
        <a:bodyPr/>
        <a:lstStyle/>
        <a:p>
          <a:endParaRPr lang="en-IN"/>
        </a:p>
      </dgm:t>
    </dgm:pt>
    <dgm:pt modelId="{532FC1E0-F6CE-4AEB-B843-15E66939A338}" type="sibTrans" cxnId="{0618BEEA-A19E-4BA1-82CB-6EAF400146E4}">
      <dgm:prSet/>
      <dgm:spPr/>
      <dgm:t>
        <a:bodyPr/>
        <a:lstStyle/>
        <a:p>
          <a:endParaRPr lang="en-IN"/>
        </a:p>
      </dgm:t>
    </dgm:pt>
    <dgm:pt modelId="{D74C1E43-F932-40D2-86D2-76C204305BC2}">
      <dgm:prSet phldrT="[Text]"/>
      <dgm:spPr/>
      <dgm:t>
        <a:bodyPr/>
        <a:lstStyle/>
        <a:p>
          <a:r>
            <a:rPr lang="en-IN" b="1" dirty="0"/>
            <a:t>Naming Faces</a:t>
          </a:r>
        </a:p>
      </dgm:t>
    </dgm:pt>
    <dgm:pt modelId="{CDC3D3D7-CA9A-41D1-9220-85D400B2EE59}" type="parTrans" cxnId="{E1FAA7C7-295E-43AC-BA89-74289D4AFB3F}">
      <dgm:prSet/>
      <dgm:spPr/>
      <dgm:t>
        <a:bodyPr/>
        <a:lstStyle/>
        <a:p>
          <a:endParaRPr lang="en-IN"/>
        </a:p>
      </dgm:t>
    </dgm:pt>
    <dgm:pt modelId="{F5ACF8AF-2365-413B-BC36-4C526203FC42}" type="sibTrans" cxnId="{E1FAA7C7-295E-43AC-BA89-74289D4AFB3F}">
      <dgm:prSet/>
      <dgm:spPr/>
      <dgm:t>
        <a:bodyPr/>
        <a:lstStyle/>
        <a:p>
          <a:endParaRPr lang="en-IN"/>
        </a:p>
      </dgm:t>
    </dgm:pt>
    <dgm:pt modelId="{78C23C69-9773-44FA-95BC-574EA7B261FD}">
      <dgm:prSet phldrT="[Text]" custT="1"/>
      <dgm:spPr/>
      <dgm:t>
        <a:bodyPr/>
        <a:lstStyle/>
        <a:p>
          <a:r>
            <a:rPr lang="en-IN" sz="2000" dirty="0">
              <a:latin typeface="Times New Roman" pitchFamily="18" charset="0"/>
              <a:cs typeface="Times New Roman" pitchFamily="18" charset="0"/>
            </a:rPr>
            <a:t>Detected faces will be named by the person’s name and used for marking attendance.</a:t>
          </a:r>
        </a:p>
      </dgm:t>
    </dgm:pt>
    <dgm:pt modelId="{B07273C3-E7CB-40E9-B1DA-B41FFBE9CA24}" type="parTrans" cxnId="{07D4F26A-24E4-4D92-B920-C92FC2EE6FB9}">
      <dgm:prSet/>
      <dgm:spPr/>
      <dgm:t>
        <a:bodyPr/>
        <a:lstStyle/>
        <a:p>
          <a:endParaRPr lang="en-IN"/>
        </a:p>
      </dgm:t>
    </dgm:pt>
    <dgm:pt modelId="{13B8341F-B8E0-4333-A955-3357791A1DFF}" type="sibTrans" cxnId="{07D4F26A-24E4-4D92-B920-C92FC2EE6FB9}">
      <dgm:prSet/>
      <dgm:spPr/>
      <dgm:t>
        <a:bodyPr/>
        <a:lstStyle/>
        <a:p>
          <a:endParaRPr lang="en-IN"/>
        </a:p>
      </dgm:t>
    </dgm:pt>
    <dgm:pt modelId="{5CED40AA-78A5-450D-A2CA-F2384D5FD0F9}" type="pres">
      <dgm:prSet presAssocID="{D115D5EF-3ECA-4B86-AF22-CC6F5A286DE7}" presName="linearFlow" presStyleCnt="0">
        <dgm:presLayoutVars>
          <dgm:dir/>
          <dgm:animLvl val="lvl"/>
          <dgm:resizeHandles val="exact"/>
        </dgm:presLayoutVars>
      </dgm:prSet>
      <dgm:spPr/>
    </dgm:pt>
    <dgm:pt modelId="{F2EBA79D-CDE1-4FD1-9D1C-9436BFABE1F9}" type="pres">
      <dgm:prSet presAssocID="{B19EEF3B-4C82-4E6B-8006-A44A62EC7021}" presName="composite" presStyleCnt="0"/>
      <dgm:spPr/>
    </dgm:pt>
    <dgm:pt modelId="{E2751F9D-5515-43E3-B455-648A32764C88}" type="pres">
      <dgm:prSet presAssocID="{B19EEF3B-4C82-4E6B-8006-A44A62EC7021}" presName="parentText" presStyleLbl="alignNode1" presStyleIdx="0" presStyleCnt="3">
        <dgm:presLayoutVars>
          <dgm:chMax val="1"/>
          <dgm:bulletEnabled val="1"/>
        </dgm:presLayoutVars>
      </dgm:prSet>
      <dgm:spPr/>
    </dgm:pt>
    <dgm:pt modelId="{DEAAAA50-20D9-4167-8F3B-11775AE202F1}" type="pres">
      <dgm:prSet presAssocID="{B19EEF3B-4C82-4E6B-8006-A44A62EC7021}" presName="descendantText" presStyleLbl="alignAcc1" presStyleIdx="0" presStyleCnt="3">
        <dgm:presLayoutVars>
          <dgm:bulletEnabled val="1"/>
        </dgm:presLayoutVars>
      </dgm:prSet>
      <dgm:spPr/>
    </dgm:pt>
    <dgm:pt modelId="{948530AB-D03D-4634-B035-BEC98E392453}" type="pres">
      <dgm:prSet presAssocID="{977B3C95-3861-4B61-A701-271905136218}" presName="sp" presStyleCnt="0"/>
      <dgm:spPr/>
    </dgm:pt>
    <dgm:pt modelId="{3834394A-6CE8-4446-B0B3-88880502E5A6}" type="pres">
      <dgm:prSet presAssocID="{591A18C5-EB10-4B85-8F36-FBBFA4D05440}" presName="composite" presStyleCnt="0"/>
      <dgm:spPr/>
    </dgm:pt>
    <dgm:pt modelId="{11985E62-068E-48A1-BEFB-03BDD469A217}" type="pres">
      <dgm:prSet presAssocID="{591A18C5-EB10-4B85-8F36-FBBFA4D05440}" presName="parentText" presStyleLbl="alignNode1" presStyleIdx="1" presStyleCnt="3">
        <dgm:presLayoutVars>
          <dgm:chMax val="1"/>
          <dgm:bulletEnabled val="1"/>
        </dgm:presLayoutVars>
      </dgm:prSet>
      <dgm:spPr/>
    </dgm:pt>
    <dgm:pt modelId="{5B1020AE-4EAF-4EF6-901C-64B3D7F01BAA}" type="pres">
      <dgm:prSet presAssocID="{591A18C5-EB10-4B85-8F36-FBBFA4D05440}" presName="descendantText" presStyleLbl="alignAcc1" presStyleIdx="1" presStyleCnt="3">
        <dgm:presLayoutVars>
          <dgm:bulletEnabled val="1"/>
        </dgm:presLayoutVars>
      </dgm:prSet>
      <dgm:spPr/>
    </dgm:pt>
    <dgm:pt modelId="{A5AFFE2A-D1F7-49A0-9E4A-AE7D4EBB4959}" type="pres">
      <dgm:prSet presAssocID="{37339784-BC03-45C5-A39A-95B356808C6A}" presName="sp" presStyleCnt="0"/>
      <dgm:spPr/>
    </dgm:pt>
    <dgm:pt modelId="{9F949EE4-82A2-40F4-A97B-1FC79BC11884}" type="pres">
      <dgm:prSet presAssocID="{D74C1E43-F932-40D2-86D2-76C204305BC2}" presName="composite" presStyleCnt="0"/>
      <dgm:spPr/>
    </dgm:pt>
    <dgm:pt modelId="{49CDA010-6706-4226-9698-BD390E21C804}" type="pres">
      <dgm:prSet presAssocID="{D74C1E43-F932-40D2-86D2-76C204305BC2}" presName="parentText" presStyleLbl="alignNode1" presStyleIdx="2" presStyleCnt="3">
        <dgm:presLayoutVars>
          <dgm:chMax val="1"/>
          <dgm:bulletEnabled val="1"/>
        </dgm:presLayoutVars>
      </dgm:prSet>
      <dgm:spPr/>
    </dgm:pt>
    <dgm:pt modelId="{1D94380B-1D37-4E86-B21D-6EB4D16DE899}" type="pres">
      <dgm:prSet presAssocID="{D74C1E43-F932-40D2-86D2-76C204305BC2}" presName="descendantText" presStyleLbl="alignAcc1" presStyleIdx="2" presStyleCnt="3">
        <dgm:presLayoutVars>
          <dgm:bulletEnabled val="1"/>
        </dgm:presLayoutVars>
      </dgm:prSet>
      <dgm:spPr/>
    </dgm:pt>
  </dgm:ptLst>
  <dgm:cxnLst>
    <dgm:cxn modelId="{1B81B319-3B79-4540-B6FA-3B4632FEFC83}" type="presOf" srcId="{C7F8BEC6-822C-4717-895A-7A662B572035}" destId="{DEAAAA50-20D9-4167-8F3B-11775AE202F1}" srcOrd="0" destOrd="0" presId="urn:microsoft.com/office/officeart/2005/8/layout/chevron2"/>
    <dgm:cxn modelId="{09A0371D-2137-418B-8737-45E3EE1DB4EF}" type="presOf" srcId="{591A18C5-EB10-4B85-8F36-FBBFA4D05440}" destId="{11985E62-068E-48A1-BEFB-03BDD469A217}" srcOrd="0" destOrd="0" presId="urn:microsoft.com/office/officeart/2005/8/layout/chevron2"/>
    <dgm:cxn modelId="{3A33D321-6792-439E-B722-C43D6F208B96}" type="presOf" srcId="{9714A932-ECD9-4EE1-9FE5-4D98EA7AA8C9}" destId="{5B1020AE-4EAF-4EF6-901C-64B3D7F01BAA}" srcOrd="0" destOrd="0" presId="urn:microsoft.com/office/officeart/2005/8/layout/chevron2"/>
    <dgm:cxn modelId="{5EB3EA31-4019-418D-9359-EF3057F7492F}" type="presOf" srcId="{B19EEF3B-4C82-4E6B-8006-A44A62EC7021}" destId="{E2751F9D-5515-43E3-B455-648A32764C88}" srcOrd="0" destOrd="0" presId="urn:microsoft.com/office/officeart/2005/8/layout/chevron2"/>
    <dgm:cxn modelId="{0E036760-CC75-46A3-ACDE-5D44A47EB205}" srcId="{D115D5EF-3ECA-4B86-AF22-CC6F5A286DE7}" destId="{591A18C5-EB10-4B85-8F36-FBBFA4D05440}" srcOrd="1" destOrd="0" parTransId="{311990F7-6241-4BDF-B53F-7ACF30FC1FA9}" sibTransId="{37339784-BC03-45C5-A39A-95B356808C6A}"/>
    <dgm:cxn modelId="{05026D65-E0A3-4D8F-AC8B-28A4BFBBD826}" type="presOf" srcId="{D115D5EF-3ECA-4B86-AF22-CC6F5A286DE7}" destId="{5CED40AA-78A5-450D-A2CA-F2384D5FD0F9}" srcOrd="0" destOrd="0" presId="urn:microsoft.com/office/officeart/2005/8/layout/chevron2"/>
    <dgm:cxn modelId="{07D4F26A-24E4-4D92-B920-C92FC2EE6FB9}" srcId="{D74C1E43-F932-40D2-86D2-76C204305BC2}" destId="{78C23C69-9773-44FA-95BC-574EA7B261FD}" srcOrd="0" destOrd="0" parTransId="{B07273C3-E7CB-40E9-B1DA-B41FFBE9CA24}" sibTransId="{13B8341F-B8E0-4333-A955-3357791A1DFF}"/>
    <dgm:cxn modelId="{151E4283-D414-4BDA-B09B-0FCF526E0662}" type="presOf" srcId="{D74C1E43-F932-40D2-86D2-76C204305BC2}" destId="{49CDA010-6706-4226-9698-BD390E21C804}" srcOrd="0" destOrd="0" presId="urn:microsoft.com/office/officeart/2005/8/layout/chevron2"/>
    <dgm:cxn modelId="{909CAA88-C157-49FB-B5E3-2F55FB78236E}" type="presOf" srcId="{78C23C69-9773-44FA-95BC-574EA7B261FD}" destId="{1D94380B-1D37-4E86-B21D-6EB4D16DE899}" srcOrd="0" destOrd="0" presId="urn:microsoft.com/office/officeart/2005/8/layout/chevron2"/>
    <dgm:cxn modelId="{EC521294-FE60-46E5-B22C-14F273CF1547}" srcId="{D115D5EF-3ECA-4B86-AF22-CC6F5A286DE7}" destId="{B19EEF3B-4C82-4E6B-8006-A44A62EC7021}" srcOrd="0" destOrd="0" parTransId="{19DC8329-BF5C-4F4F-9CB3-63BF4013ADE0}" sibTransId="{977B3C95-3861-4B61-A701-271905136218}"/>
    <dgm:cxn modelId="{E1FAA7C7-295E-43AC-BA89-74289D4AFB3F}" srcId="{D115D5EF-3ECA-4B86-AF22-CC6F5A286DE7}" destId="{D74C1E43-F932-40D2-86D2-76C204305BC2}" srcOrd="2" destOrd="0" parTransId="{CDC3D3D7-CA9A-41D1-9220-85D400B2EE59}" sibTransId="{F5ACF8AF-2365-413B-BC36-4C526203FC42}"/>
    <dgm:cxn modelId="{0625E8D9-1F54-49C4-B20F-B19849A081CB}" srcId="{B19EEF3B-4C82-4E6B-8006-A44A62EC7021}" destId="{C7F8BEC6-822C-4717-895A-7A662B572035}" srcOrd="0" destOrd="0" parTransId="{ECFEC62E-C845-4560-82B0-24A89AC6FF98}" sibTransId="{4DDC70D5-BD90-481A-8C2E-92EC9C6D8A93}"/>
    <dgm:cxn modelId="{0618BEEA-A19E-4BA1-82CB-6EAF400146E4}" srcId="{591A18C5-EB10-4B85-8F36-FBBFA4D05440}" destId="{9714A932-ECD9-4EE1-9FE5-4D98EA7AA8C9}" srcOrd="0" destOrd="0" parTransId="{13079A0B-2992-4577-B58A-4008DA7B6331}" sibTransId="{532FC1E0-F6CE-4AEB-B843-15E66939A338}"/>
    <dgm:cxn modelId="{DA2FA14A-6F92-4B7B-B56A-F64330EA435D}" type="presParOf" srcId="{5CED40AA-78A5-450D-A2CA-F2384D5FD0F9}" destId="{F2EBA79D-CDE1-4FD1-9D1C-9436BFABE1F9}" srcOrd="0" destOrd="0" presId="urn:microsoft.com/office/officeart/2005/8/layout/chevron2"/>
    <dgm:cxn modelId="{9E29046F-F4DA-4DC4-9532-CFCA333517EC}" type="presParOf" srcId="{F2EBA79D-CDE1-4FD1-9D1C-9436BFABE1F9}" destId="{E2751F9D-5515-43E3-B455-648A32764C88}" srcOrd="0" destOrd="0" presId="urn:microsoft.com/office/officeart/2005/8/layout/chevron2"/>
    <dgm:cxn modelId="{FD1E4E8E-EA79-4644-A4F7-101914CC4F1E}" type="presParOf" srcId="{F2EBA79D-CDE1-4FD1-9D1C-9436BFABE1F9}" destId="{DEAAAA50-20D9-4167-8F3B-11775AE202F1}" srcOrd="1" destOrd="0" presId="urn:microsoft.com/office/officeart/2005/8/layout/chevron2"/>
    <dgm:cxn modelId="{A8401CC8-35D0-4E13-B34F-43948BD6F627}" type="presParOf" srcId="{5CED40AA-78A5-450D-A2CA-F2384D5FD0F9}" destId="{948530AB-D03D-4634-B035-BEC98E392453}" srcOrd="1" destOrd="0" presId="urn:microsoft.com/office/officeart/2005/8/layout/chevron2"/>
    <dgm:cxn modelId="{07EFC487-3900-4FF2-997A-722084076829}" type="presParOf" srcId="{5CED40AA-78A5-450D-A2CA-F2384D5FD0F9}" destId="{3834394A-6CE8-4446-B0B3-88880502E5A6}" srcOrd="2" destOrd="0" presId="urn:microsoft.com/office/officeart/2005/8/layout/chevron2"/>
    <dgm:cxn modelId="{1F188BCC-CEBF-4CC3-B879-EDD39F735958}" type="presParOf" srcId="{3834394A-6CE8-4446-B0B3-88880502E5A6}" destId="{11985E62-068E-48A1-BEFB-03BDD469A217}" srcOrd="0" destOrd="0" presId="urn:microsoft.com/office/officeart/2005/8/layout/chevron2"/>
    <dgm:cxn modelId="{65C317AB-3229-470B-B14C-498F81C88F4D}" type="presParOf" srcId="{3834394A-6CE8-4446-B0B3-88880502E5A6}" destId="{5B1020AE-4EAF-4EF6-901C-64B3D7F01BAA}" srcOrd="1" destOrd="0" presId="urn:microsoft.com/office/officeart/2005/8/layout/chevron2"/>
    <dgm:cxn modelId="{C6ED08C8-B2C8-4FD6-86B6-C9F9DDDA5DAC}" type="presParOf" srcId="{5CED40AA-78A5-450D-A2CA-F2384D5FD0F9}" destId="{A5AFFE2A-D1F7-49A0-9E4A-AE7D4EBB4959}" srcOrd="3" destOrd="0" presId="urn:microsoft.com/office/officeart/2005/8/layout/chevron2"/>
    <dgm:cxn modelId="{90F38DE9-0738-4315-8965-4D32746A80EA}" type="presParOf" srcId="{5CED40AA-78A5-450D-A2CA-F2384D5FD0F9}" destId="{9F949EE4-82A2-40F4-A97B-1FC79BC11884}" srcOrd="4" destOrd="0" presId="urn:microsoft.com/office/officeart/2005/8/layout/chevron2"/>
    <dgm:cxn modelId="{D30DFB89-3708-43DD-BD95-C5681343E622}" type="presParOf" srcId="{9F949EE4-82A2-40F4-A97B-1FC79BC11884}" destId="{49CDA010-6706-4226-9698-BD390E21C804}" srcOrd="0" destOrd="0" presId="urn:microsoft.com/office/officeart/2005/8/layout/chevron2"/>
    <dgm:cxn modelId="{4E127A94-F568-462B-9D26-A0AC0D33F602}" type="presParOf" srcId="{9F949EE4-82A2-40F4-A97B-1FC79BC11884}" destId="{1D94380B-1D37-4E86-B21D-6EB4D16DE899}"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5C420D-5B34-46AA-8E8F-AE586C4AF761}">
      <dsp:nvSpPr>
        <dsp:cNvPr id="0" name=""/>
        <dsp:cNvSpPr/>
      </dsp:nvSpPr>
      <dsp:spPr>
        <a:xfrm>
          <a:off x="3942" y="1548016"/>
          <a:ext cx="1321398" cy="879390"/>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Main folder </a:t>
          </a:r>
        </a:p>
      </dsp:txBody>
      <dsp:txXfrm>
        <a:off x="29698" y="1573772"/>
        <a:ext cx="1269886" cy="827878"/>
      </dsp:txXfrm>
    </dsp:sp>
    <dsp:sp modelId="{CEF63143-67BB-4ED5-BC6C-8D724871FA0F}">
      <dsp:nvSpPr>
        <dsp:cNvPr id="0" name=""/>
        <dsp:cNvSpPr/>
      </dsp:nvSpPr>
      <dsp:spPr>
        <a:xfrm rot="18152852">
          <a:off x="1098394" y="1559695"/>
          <a:ext cx="982453" cy="27878"/>
        </a:xfrm>
        <a:custGeom>
          <a:avLst/>
          <a:gdLst/>
          <a:ahLst/>
          <a:cxnLst/>
          <a:rect l="0" t="0" r="0" b="0"/>
          <a:pathLst>
            <a:path>
              <a:moveTo>
                <a:pt x="0" y="13939"/>
              </a:moveTo>
              <a:lnTo>
                <a:pt x="982453" y="13939"/>
              </a:lnTo>
            </a:path>
          </a:pathLst>
        </a:custGeom>
        <a:noFill/>
        <a:ln w="19050" cap="rnd"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1565059" y="1549072"/>
        <a:ext cx="49122" cy="49122"/>
      </dsp:txXfrm>
    </dsp:sp>
    <dsp:sp modelId="{10849C00-0EEE-461F-BDCC-8A631554F620}">
      <dsp:nvSpPr>
        <dsp:cNvPr id="0" name=""/>
        <dsp:cNvSpPr/>
      </dsp:nvSpPr>
      <dsp:spPr>
        <a:xfrm>
          <a:off x="1853900" y="796171"/>
          <a:ext cx="1321398" cy="726769"/>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Person 1 folder</a:t>
          </a:r>
        </a:p>
      </dsp:txBody>
      <dsp:txXfrm>
        <a:off x="1875186" y="817457"/>
        <a:ext cx="1278826" cy="684197"/>
      </dsp:txXfrm>
    </dsp:sp>
    <dsp:sp modelId="{AD506778-35D0-48D9-98ED-C828FD0B6C10}">
      <dsp:nvSpPr>
        <dsp:cNvPr id="0" name=""/>
        <dsp:cNvSpPr/>
      </dsp:nvSpPr>
      <dsp:spPr>
        <a:xfrm rot="19100287">
          <a:off x="3085828" y="910468"/>
          <a:ext cx="707499" cy="27878"/>
        </a:xfrm>
        <a:custGeom>
          <a:avLst/>
          <a:gdLst/>
          <a:ahLst/>
          <a:cxnLst/>
          <a:rect l="0" t="0" r="0" b="0"/>
          <a:pathLst>
            <a:path>
              <a:moveTo>
                <a:pt x="0" y="13939"/>
              </a:moveTo>
              <a:lnTo>
                <a:pt x="707499"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21891" y="906719"/>
        <a:ext cx="35374" cy="35374"/>
      </dsp:txXfrm>
    </dsp:sp>
    <dsp:sp modelId="{52CB5B61-1DAB-4905-B2AE-63ABA4341613}">
      <dsp:nvSpPr>
        <dsp:cNvPr id="0" name=""/>
        <dsp:cNvSpPr/>
      </dsp:nvSpPr>
      <dsp:spPr>
        <a:xfrm>
          <a:off x="3703858" y="498606"/>
          <a:ext cx="1321398" cy="381302"/>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1</a:t>
          </a:r>
        </a:p>
      </dsp:txBody>
      <dsp:txXfrm>
        <a:off x="3715026" y="509774"/>
        <a:ext cx="1299062" cy="358966"/>
      </dsp:txXfrm>
    </dsp:sp>
    <dsp:sp modelId="{B7652FDD-7005-4991-ACD6-02B0F6D75C4B}">
      <dsp:nvSpPr>
        <dsp:cNvPr id="0" name=""/>
        <dsp:cNvSpPr/>
      </dsp:nvSpPr>
      <dsp:spPr>
        <a:xfrm rot="21359814">
          <a:off x="3174652" y="1127122"/>
          <a:ext cx="529852" cy="27878"/>
        </a:xfrm>
        <a:custGeom>
          <a:avLst/>
          <a:gdLst/>
          <a:ahLst/>
          <a:cxnLst/>
          <a:rect l="0" t="0" r="0" b="0"/>
          <a:pathLst>
            <a:path>
              <a:moveTo>
                <a:pt x="0" y="13939"/>
              </a:moveTo>
              <a:lnTo>
                <a:pt x="529852"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26332" y="1127815"/>
        <a:ext cx="26492" cy="26492"/>
      </dsp:txXfrm>
    </dsp:sp>
    <dsp:sp modelId="{A3878932-2337-4939-A401-30B1B508BC79}">
      <dsp:nvSpPr>
        <dsp:cNvPr id="0" name=""/>
        <dsp:cNvSpPr/>
      </dsp:nvSpPr>
      <dsp:spPr>
        <a:xfrm>
          <a:off x="3703858" y="950022"/>
          <a:ext cx="1321398" cy="345089"/>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2</a:t>
          </a:r>
        </a:p>
      </dsp:txBody>
      <dsp:txXfrm>
        <a:off x="3713965" y="960129"/>
        <a:ext cx="1301184" cy="324875"/>
      </dsp:txXfrm>
    </dsp:sp>
    <dsp:sp modelId="{749BD573-40F1-4CBE-A340-AD727A5D7891}">
      <dsp:nvSpPr>
        <dsp:cNvPr id="0" name=""/>
        <dsp:cNvSpPr/>
      </dsp:nvSpPr>
      <dsp:spPr>
        <a:xfrm rot="2108144">
          <a:off x="3116416" y="1331602"/>
          <a:ext cx="646325" cy="27878"/>
        </a:xfrm>
        <a:custGeom>
          <a:avLst/>
          <a:gdLst/>
          <a:ahLst/>
          <a:cxnLst/>
          <a:rect l="0" t="0" r="0" b="0"/>
          <a:pathLst>
            <a:path>
              <a:moveTo>
                <a:pt x="0" y="13939"/>
              </a:moveTo>
              <a:lnTo>
                <a:pt x="646325"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23420" y="1329383"/>
        <a:ext cx="32316" cy="32316"/>
      </dsp:txXfrm>
    </dsp:sp>
    <dsp:sp modelId="{B620EE52-E69B-4E66-8695-570081D2649E}">
      <dsp:nvSpPr>
        <dsp:cNvPr id="0" name=""/>
        <dsp:cNvSpPr/>
      </dsp:nvSpPr>
      <dsp:spPr>
        <a:xfrm>
          <a:off x="3703858" y="1358981"/>
          <a:ext cx="1321398" cy="345089"/>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3</a:t>
          </a:r>
        </a:p>
      </dsp:txBody>
      <dsp:txXfrm>
        <a:off x="3713965" y="1369088"/>
        <a:ext cx="1301184" cy="324875"/>
      </dsp:txXfrm>
    </dsp:sp>
    <dsp:sp modelId="{FA1D3CEC-5F55-4DA8-A5E2-27F869E87644}">
      <dsp:nvSpPr>
        <dsp:cNvPr id="0" name=""/>
        <dsp:cNvSpPr/>
      </dsp:nvSpPr>
      <dsp:spPr>
        <a:xfrm rot="3167924">
          <a:off x="1152518" y="2321932"/>
          <a:ext cx="874205" cy="27878"/>
        </a:xfrm>
        <a:custGeom>
          <a:avLst/>
          <a:gdLst/>
          <a:ahLst/>
          <a:cxnLst/>
          <a:rect l="0" t="0" r="0" b="0"/>
          <a:pathLst>
            <a:path>
              <a:moveTo>
                <a:pt x="0" y="13939"/>
              </a:moveTo>
              <a:lnTo>
                <a:pt x="874205" y="13939"/>
              </a:lnTo>
            </a:path>
          </a:pathLst>
        </a:custGeom>
        <a:noFill/>
        <a:ln w="19050" cap="rnd"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1567765" y="2314016"/>
        <a:ext cx="43710" cy="43710"/>
      </dsp:txXfrm>
    </dsp:sp>
    <dsp:sp modelId="{63CC51C2-4879-40F0-9D6C-9E0026711277}">
      <dsp:nvSpPr>
        <dsp:cNvPr id="0" name=""/>
        <dsp:cNvSpPr/>
      </dsp:nvSpPr>
      <dsp:spPr>
        <a:xfrm>
          <a:off x="1853900" y="2284307"/>
          <a:ext cx="1321398" cy="799446"/>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Person 2 folder</a:t>
          </a:r>
        </a:p>
      </dsp:txBody>
      <dsp:txXfrm>
        <a:off x="1877315" y="2307722"/>
        <a:ext cx="1274568" cy="752616"/>
      </dsp:txXfrm>
    </dsp:sp>
    <dsp:sp modelId="{A1CC1359-4C4D-4AC6-8ADC-BE753BBAD7D8}">
      <dsp:nvSpPr>
        <dsp:cNvPr id="0" name=""/>
        <dsp:cNvSpPr/>
      </dsp:nvSpPr>
      <dsp:spPr>
        <a:xfrm rot="2199356">
          <a:off x="3110149" y="2866763"/>
          <a:ext cx="658858" cy="27878"/>
        </a:xfrm>
        <a:custGeom>
          <a:avLst/>
          <a:gdLst/>
          <a:ahLst/>
          <a:cxnLst/>
          <a:rect l="0" t="0" r="0" b="0"/>
          <a:pathLst>
            <a:path>
              <a:moveTo>
                <a:pt x="0" y="13939"/>
              </a:moveTo>
              <a:lnTo>
                <a:pt x="658858"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23107" y="2864231"/>
        <a:ext cx="32942" cy="32942"/>
      </dsp:txXfrm>
    </dsp:sp>
    <dsp:sp modelId="{3E04BC5E-EBD4-4881-B5C1-6C9BC557090E}">
      <dsp:nvSpPr>
        <dsp:cNvPr id="0" name=""/>
        <dsp:cNvSpPr/>
      </dsp:nvSpPr>
      <dsp:spPr>
        <a:xfrm>
          <a:off x="3703858" y="2907852"/>
          <a:ext cx="1321398" cy="339044"/>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2</a:t>
          </a:r>
        </a:p>
      </dsp:txBody>
      <dsp:txXfrm>
        <a:off x="3713788" y="2917782"/>
        <a:ext cx="1301538" cy="319184"/>
      </dsp:txXfrm>
    </dsp:sp>
    <dsp:sp modelId="{6EA01656-DE3E-4A4D-9641-287DD7E35513}">
      <dsp:nvSpPr>
        <dsp:cNvPr id="0" name=""/>
        <dsp:cNvSpPr/>
      </dsp:nvSpPr>
      <dsp:spPr>
        <a:xfrm rot="21498015">
          <a:off x="3175182" y="2662249"/>
          <a:ext cx="528792" cy="27878"/>
        </a:xfrm>
        <a:custGeom>
          <a:avLst/>
          <a:gdLst/>
          <a:ahLst/>
          <a:cxnLst/>
          <a:rect l="0" t="0" r="0" b="0"/>
          <a:pathLst>
            <a:path>
              <a:moveTo>
                <a:pt x="0" y="13939"/>
              </a:moveTo>
              <a:lnTo>
                <a:pt x="528792"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26359" y="2662968"/>
        <a:ext cx="26439" cy="26439"/>
      </dsp:txXfrm>
    </dsp:sp>
    <dsp:sp modelId="{56EE7375-86F5-4C93-9E46-2D9067FA06ED}">
      <dsp:nvSpPr>
        <dsp:cNvPr id="0" name=""/>
        <dsp:cNvSpPr/>
      </dsp:nvSpPr>
      <dsp:spPr>
        <a:xfrm>
          <a:off x="3703858" y="2495800"/>
          <a:ext cx="1321398" cy="345089"/>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1</a:t>
          </a:r>
        </a:p>
      </dsp:txBody>
      <dsp:txXfrm>
        <a:off x="3713965" y="2505907"/>
        <a:ext cx="1301184" cy="324875"/>
      </dsp:txXfrm>
    </dsp:sp>
    <dsp:sp modelId="{741815A4-6F29-4950-B305-8FB4D9925483}">
      <dsp:nvSpPr>
        <dsp:cNvPr id="0" name=""/>
        <dsp:cNvSpPr/>
      </dsp:nvSpPr>
      <dsp:spPr>
        <a:xfrm rot="3357520">
          <a:off x="2967474" y="3061293"/>
          <a:ext cx="944208" cy="27878"/>
        </a:xfrm>
        <a:custGeom>
          <a:avLst/>
          <a:gdLst/>
          <a:ahLst/>
          <a:cxnLst/>
          <a:rect l="0" t="0" r="0" b="0"/>
          <a:pathLst>
            <a:path>
              <a:moveTo>
                <a:pt x="0" y="13939"/>
              </a:moveTo>
              <a:lnTo>
                <a:pt x="944208" y="13939"/>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1066800">
            <a:lnSpc>
              <a:spcPct val="90000"/>
            </a:lnSpc>
            <a:spcBef>
              <a:spcPct val="0"/>
            </a:spcBef>
            <a:spcAft>
              <a:spcPct val="35000"/>
            </a:spcAft>
            <a:buNone/>
          </a:pPr>
          <a:endParaRPr lang="en-IN" sz="2400" kern="1200"/>
        </a:p>
      </dsp:txBody>
      <dsp:txXfrm>
        <a:off x="3415973" y="3051627"/>
        <a:ext cx="47210" cy="47210"/>
      </dsp:txXfrm>
    </dsp:sp>
    <dsp:sp modelId="{31936BA8-71F2-4165-9F2B-2FB8C2E041D8}">
      <dsp:nvSpPr>
        <dsp:cNvPr id="0" name=""/>
        <dsp:cNvSpPr/>
      </dsp:nvSpPr>
      <dsp:spPr>
        <a:xfrm>
          <a:off x="3703858" y="3296911"/>
          <a:ext cx="1321398" cy="339044"/>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IN" sz="2400" kern="1200" dirty="0"/>
            <a:t>Image 3</a:t>
          </a:r>
        </a:p>
      </dsp:txBody>
      <dsp:txXfrm>
        <a:off x="3713788" y="3306841"/>
        <a:ext cx="1301538" cy="31918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D02B27-F4DE-4FF7-B0FF-3BF21BF3F958}">
      <dsp:nvSpPr>
        <dsp:cNvPr id="0" name=""/>
        <dsp:cNvSpPr/>
      </dsp:nvSpPr>
      <dsp:spPr>
        <a:xfrm>
          <a:off x="1110091" y="164068"/>
          <a:ext cx="3256121" cy="1130808"/>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A63B027-3AA9-4664-B1AC-39DFE35D496F}">
      <dsp:nvSpPr>
        <dsp:cNvPr id="0" name=""/>
        <dsp:cNvSpPr/>
      </dsp:nvSpPr>
      <dsp:spPr>
        <a:xfrm>
          <a:off x="2427684" y="2933033"/>
          <a:ext cx="631031" cy="403860"/>
        </a:xfrm>
        <a:prstGeom prst="downArrow">
          <a:avLst/>
        </a:prstGeom>
        <a:solidFill>
          <a:schemeClr val="accent2">
            <a:tint val="4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7719860-485B-45B3-8A21-8C15202711F2}">
      <dsp:nvSpPr>
        <dsp:cNvPr id="0" name=""/>
        <dsp:cNvSpPr/>
      </dsp:nvSpPr>
      <dsp:spPr>
        <a:xfrm>
          <a:off x="1228724" y="3256121"/>
          <a:ext cx="3028950" cy="7572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IN" sz="2400" kern="1200" dirty="0"/>
            <a:t>Trained KNN model</a:t>
          </a:r>
        </a:p>
      </dsp:txBody>
      <dsp:txXfrm>
        <a:off x="1228724" y="3256121"/>
        <a:ext cx="3028950" cy="757237"/>
      </dsp:txXfrm>
    </dsp:sp>
    <dsp:sp modelId="{B1D2AAC9-F87C-42A1-BCE4-AF2BE4AF3F67}">
      <dsp:nvSpPr>
        <dsp:cNvPr id="0" name=""/>
        <dsp:cNvSpPr/>
      </dsp:nvSpPr>
      <dsp:spPr>
        <a:xfrm>
          <a:off x="2293905" y="1382210"/>
          <a:ext cx="1135856" cy="1135856"/>
        </a:xfrm>
        <a:prstGeom prst="ellipse">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t>Person 3 images</a:t>
          </a:r>
        </a:p>
      </dsp:txBody>
      <dsp:txXfrm>
        <a:off x="2460247" y="1548552"/>
        <a:ext cx="803172" cy="803172"/>
      </dsp:txXfrm>
    </dsp:sp>
    <dsp:sp modelId="{E5524E07-5970-4310-A67E-15D079A7952F}">
      <dsp:nvSpPr>
        <dsp:cNvPr id="0" name=""/>
        <dsp:cNvSpPr/>
      </dsp:nvSpPr>
      <dsp:spPr>
        <a:xfrm>
          <a:off x="1481137" y="530066"/>
          <a:ext cx="1135856" cy="1135856"/>
        </a:xfrm>
        <a:prstGeom prst="ellipse">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t>Person 1 images</a:t>
          </a:r>
        </a:p>
      </dsp:txBody>
      <dsp:txXfrm>
        <a:off x="1647479" y="696408"/>
        <a:ext cx="803172" cy="803172"/>
      </dsp:txXfrm>
    </dsp:sp>
    <dsp:sp modelId="{CCFEB7EE-D3D4-43C3-B894-2506D7129B65}">
      <dsp:nvSpPr>
        <dsp:cNvPr id="0" name=""/>
        <dsp:cNvSpPr/>
      </dsp:nvSpPr>
      <dsp:spPr>
        <a:xfrm>
          <a:off x="2642235" y="255441"/>
          <a:ext cx="1135856" cy="1135856"/>
        </a:xfrm>
        <a:prstGeom prst="ellipse">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t>Person 2 images</a:t>
          </a:r>
        </a:p>
      </dsp:txBody>
      <dsp:txXfrm>
        <a:off x="2808577" y="421783"/>
        <a:ext cx="803172" cy="803172"/>
      </dsp:txXfrm>
    </dsp:sp>
    <dsp:sp modelId="{808CAF86-4D27-47F8-8EB1-2B006DF61650}">
      <dsp:nvSpPr>
        <dsp:cNvPr id="0" name=""/>
        <dsp:cNvSpPr/>
      </dsp:nvSpPr>
      <dsp:spPr>
        <a:xfrm>
          <a:off x="976312" y="25241"/>
          <a:ext cx="3533775" cy="2827020"/>
        </a:xfrm>
        <a:prstGeom prst="funnel">
          <a:avLst/>
        </a:prstGeom>
        <a:solidFill>
          <a:schemeClr val="lt1">
            <a:alpha val="40000"/>
            <a:hueOff val="0"/>
            <a:satOff val="0"/>
            <a:lumOff val="0"/>
            <a:alphaOff val="0"/>
          </a:schemeClr>
        </a:solidFill>
        <a:ln w="12700"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2751F9D-5515-43E3-B455-648A32764C88}">
      <dsp:nvSpPr>
        <dsp:cNvPr id="0" name=""/>
        <dsp:cNvSpPr/>
      </dsp:nvSpPr>
      <dsp:spPr>
        <a:xfrm rot="5400000">
          <a:off x="-202327" y="205400"/>
          <a:ext cx="1348850" cy="944195"/>
        </a:xfrm>
        <a:prstGeom prst="chevron">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IN" sz="1100" b="1" kern="1200" dirty="0"/>
            <a:t>Face Detection</a:t>
          </a:r>
        </a:p>
      </dsp:txBody>
      <dsp:txXfrm rot="-5400000">
        <a:off x="1" y="475171"/>
        <a:ext cx="944195" cy="404655"/>
      </dsp:txXfrm>
    </dsp:sp>
    <dsp:sp modelId="{DEAAAA50-20D9-4167-8F3B-11775AE202F1}">
      <dsp:nvSpPr>
        <dsp:cNvPr id="0" name=""/>
        <dsp:cNvSpPr/>
      </dsp:nvSpPr>
      <dsp:spPr>
        <a:xfrm rot="5400000">
          <a:off x="2708743" y="-1761475"/>
          <a:ext cx="876752" cy="4405848"/>
        </a:xfrm>
        <a:prstGeom prst="round2Same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IN" sz="2000" kern="1200" dirty="0">
              <a:latin typeface="Times New Roman" pitchFamily="18" charset="0"/>
              <a:cs typeface="Times New Roman" pitchFamily="18" charset="0"/>
            </a:rPr>
            <a:t>Faces are detected from the image captured during class.</a:t>
          </a:r>
        </a:p>
      </dsp:txBody>
      <dsp:txXfrm rot="-5400000">
        <a:off x="944195" y="45873"/>
        <a:ext cx="4363048" cy="791152"/>
      </dsp:txXfrm>
    </dsp:sp>
    <dsp:sp modelId="{11985E62-068E-48A1-BEFB-03BDD469A217}">
      <dsp:nvSpPr>
        <dsp:cNvPr id="0" name=""/>
        <dsp:cNvSpPr/>
      </dsp:nvSpPr>
      <dsp:spPr>
        <a:xfrm rot="5400000">
          <a:off x="-202327" y="1356702"/>
          <a:ext cx="1348850" cy="944195"/>
        </a:xfrm>
        <a:prstGeom prst="chevron">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IN" sz="1100" b="1" kern="1200" dirty="0"/>
            <a:t>Face Identification</a:t>
          </a:r>
        </a:p>
      </dsp:txBody>
      <dsp:txXfrm rot="-5400000">
        <a:off x="1" y="1626473"/>
        <a:ext cx="944195" cy="404655"/>
      </dsp:txXfrm>
    </dsp:sp>
    <dsp:sp modelId="{5B1020AE-4EAF-4EF6-901C-64B3D7F01BAA}">
      <dsp:nvSpPr>
        <dsp:cNvPr id="0" name=""/>
        <dsp:cNvSpPr/>
      </dsp:nvSpPr>
      <dsp:spPr>
        <a:xfrm rot="5400000">
          <a:off x="2708743" y="-610173"/>
          <a:ext cx="876752" cy="4405848"/>
        </a:xfrm>
        <a:prstGeom prst="round2Same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IN" sz="2000" kern="1200" dirty="0">
              <a:latin typeface="Times New Roman" pitchFamily="18" charset="0"/>
              <a:cs typeface="Times New Roman" pitchFamily="18" charset="0"/>
            </a:rPr>
            <a:t>Faces detected are identified by using the pre-trained KNN model.</a:t>
          </a:r>
        </a:p>
      </dsp:txBody>
      <dsp:txXfrm rot="-5400000">
        <a:off x="944195" y="1197175"/>
        <a:ext cx="4363048" cy="791152"/>
      </dsp:txXfrm>
    </dsp:sp>
    <dsp:sp modelId="{49CDA010-6706-4226-9698-BD390E21C804}">
      <dsp:nvSpPr>
        <dsp:cNvPr id="0" name=""/>
        <dsp:cNvSpPr/>
      </dsp:nvSpPr>
      <dsp:spPr>
        <a:xfrm rot="5400000">
          <a:off x="-202327" y="2508004"/>
          <a:ext cx="1348850" cy="944195"/>
        </a:xfrm>
        <a:prstGeom prst="chevron">
          <a:avLst/>
        </a:prstGeom>
        <a:solidFill>
          <a:schemeClr val="accent1">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marL="0" lvl="0" indent="0" algn="ctr" defTabSz="488950">
            <a:lnSpc>
              <a:spcPct val="90000"/>
            </a:lnSpc>
            <a:spcBef>
              <a:spcPct val="0"/>
            </a:spcBef>
            <a:spcAft>
              <a:spcPct val="35000"/>
            </a:spcAft>
            <a:buNone/>
          </a:pPr>
          <a:r>
            <a:rPr lang="en-IN" sz="1100" b="1" kern="1200" dirty="0"/>
            <a:t>Naming Faces</a:t>
          </a:r>
        </a:p>
      </dsp:txBody>
      <dsp:txXfrm rot="-5400000">
        <a:off x="1" y="2777775"/>
        <a:ext cx="944195" cy="404655"/>
      </dsp:txXfrm>
    </dsp:sp>
    <dsp:sp modelId="{1D94380B-1D37-4E86-B21D-6EB4D16DE899}">
      <dsp:nvSpPr>
        <dsp:cNvPr id="0" name=""/>
        <dsp:cNvSpPr/>
      </dsp:nvSpPr>
      <dsp:spPr>
        <a:xfrm rot="5400000">
          <a:off x="2708743" y="541128"/>
          <a:ext cx="876752" cy="4405848"/>
        </a:xfrm>
        <a:prstGeom prst="round2SameRect">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IN" sz="2000" kern="1200" dirty="0">
              <a:latin typeface="Times New Roman" pitchFamily="18" charset="0"/>
              <a:cs typeface="Times New Roman" pitchFamily="18" charset="0"/>
            </a:rPr>
            <a:t>Detected faces will be named by the person’s name and used for marking attendance.</a:t>
          </a:r>
        </a:p>
      </dsp:txBody>
      <dsp:txXfrm rot="-5400000">
        <a:off x="944195" y="2348476"/>
        <a:ext cx="4363048" cy="791152"/>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3.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F2DB80D-D8DC-40C9-8603-2D92EB853E85}" type="datetimeFigureOut">
              <a:rPr lang="en-US" smtClean="0"/>
              <a:pPr/>
              <a:t>3/24/2023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B72EF51-F63D-488E-9B3C-4A470AE4E6F5}" type="slidenum">
              <a:rPr lang="en-US" smtClean="0"/>
              <a:pPr/>
              <a:t>‹#›</a:t>
            </a:fld>
            <a:endParaRPr lang="en-US" dirty="0"/>
          </a:p>
        </p:txBody>
      </p:sp>
    </p:spTree>
    <p:extLst>
      <p:ext uri="{BB962C8B-B14F-4D97-AF65-F5344CB8AC3E}">
        <p14:creationId xmlns:p14="http://schemas.microsoft.com/office/powerpoint/2010/main" val="1054842874"/>
      </p:ext>
    </p:extLst>
  </p:cSld>
  <p:clrMap bg1="lt1" tx1="dk1" bg2="lt2" tx2="dk2" accent1="accent1" accent2="accent2" accent3="accent3" accent4="accent4" accent5="accent5" accent6="accent6" hlink="hlink" folHlink="folHlink"/>
  <p:hf hdr="0" ftr="0" dt="0"/>
</p:handoutMaster>
</file>

<file path=ppt/media/image1.jpeg>
</file>

<file path=ppt/media/image2.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7EF2DC9-9E6B-4115-80F7-AF3C0B919820}" type="datetimeFigureOut">
              <a:rPr lang="en-US" smtClean="0"/>
              <a:pPr/>
              <a:t>3/24/2023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BB36BD8-3BE0-4B04-B520-77C1F1F1FB7F}" type="slidenum">
              <a:rPr lang="en-US" smtClean="0"/>
              <a:pPr/>
              <a:t>‹#›</a:t>
            </a:fld>
            <a:endParaRPr lang="en-US" dirty="0"/>
          </a:p>
        </p:txBody>
      </p:sp>
    </p:spTree>
    <p:extLst>
      <p:ext uri="{BB962C8B-B14F-4D97-AF65-F5344CB8AC3E}">
        <p14:creationId xmlns:p14="http://schemas.microsoft.com/office/powerpoint/2010/main" val="226639755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BB36BD8-3BE0-4B04-B520-77C1F1F1FB7F}" type="slidenum">
              <a:rPr lang="en-US" smtClean="0"/>
              <a:pPr/>
              <a:t>1</a:t>
            </a:fld>
            <a:endParaRPr lang="en-US" dirty="0"/>
          </a:p>
        </p:txBody>
      </p:sp>
    </p:spTree>
    <p:extLst>
      <p:ext uri="{BB962C8B-B14F-4D97-AF65-F5344CB8AC3E}">
        <p14:creationId xmlns:p14="http://schemas.microsoft.com/office/powerpoint/2010/main" val="1927985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B36BD8-3BE0-4B04-B520-77C1F1F1FB7F}" type="slidenum">
              <a:rPr lang="en-US" smtClean="0"/>
              <a:pPr/>
              <a:t>14</a:t>
            </a:fld>
            <a:endParaRPr lang="en-US" dirty="0"/>
          </a:p>
        </p:txBody>
      </p:sp>
    </p:spTree>
    <p:extLst>
      <p:ext uri="{BB962C8B-B14F-4D97-AF65-F5344CB8AC3E}">
        <p14:creationId xmlns:p14="http://schemas.microsoft.com/office/powerpoint/2010/main" val="2893756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B36BD8-3BE0-4B04-B520-77C1F1F1FB7F}" type="slidenum">
              <a:rPr lang="en-US" smtClean="0"/>
              <a:pPr/>
              <a:t>15</a:t>
            </a:fld>
            <a:endParaRPr lang="en-US" dirty="0"/>
          </a:p>
        </p:txBody>
      </p:sp>
    </p:spTree>
    <p:extLst>
      <p:ext uri="{BB962C8B-B14F-4D97-AF65-F5344CB8AC3E}">
        <p14:creationId xmlns:p14="http://schemas.microsoft.com/office/powerpoint/2010/main" val="2893756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3/24/2023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8" name="Title 1">
            <a:extLst>
              <a:ext uri="{FF2B5EF4-FFF2-40B4-BE49-F238E27FC236}">
                <a16:creationId xmlns:a16="http://schemas.microsoft.com/office/drawing/2014/main" id="{12DA72E1-70DE-34A5-5924-CD3F8F0D542B}"/>
              </a:ext>
            </a:extLst>
          </p:cNvPr>
          <p:cNvSpPr txBox="1">
            <a:spLocks/>
          </p:cNvSpPr>
          <p:nvPr userDrawn="1"/>
        </p:nvSpPr>
        <p:spPr>
          <a:xfrm>
            <a:off x="1809720" y="285728"/>
            <a:ext cx="10072758" cy="642942"/>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kern="1200">
                <a:solidFill>
                  <a:schemeClr val="tx1"/>
                </a:solidFill>
                <a:latin typeface="+mj-lt"/>
                <a:ea typeface="+mj-ea"/>
                <a:cs typeface="+mj-cs"/>
              </a:defRPr>
            </a:lvl1pPr>
          </a:lstStyle>
          <a:p>
            <a:r>
              <a:rPr lang="en-IN" sz="4000" dirty="0">
                <a:solidFill>
                  <a:srgbClr val="002060"/>
                </a:solidFill>
                <a:latin typeface="Britannic Bold" panose="020B0903060703020204" pitchFamily="34" charset="0"/>
                <a:cs typeface="Times New Roman" panose="02020603050405020304" pitchFamily="18" charset="0"/>
              </a:rPr>
              <a:t>ADITYA ENGINEERING COLLEGE (A)</a:t>
            </a:r>
          </a:p>
        </p:txBody>
      </p:sp>
    </p:spTree>
    <p:extLst>
      <p:ext uri="{BB962C8B-B14F-4D97-AF65-F5344CB8AC3E}">
        <p14:creationId xmlns:p14="http://schemas.microsoft.com/office/powerpoint/2010/main" val="193217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567793105"/>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13697453"/>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1714206898"/>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287891929"/>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143919485"/>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28988764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3255001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69085" y="1561876"/>
            <a:ext cx="10515600" cy="4531419"/>
          </a:xfrm>
        </p:spPr>
        <p:txBody>
          <a:bodyPr/>
          <a:lstStyle>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pic>
        <p:nvPicPr>
          <p:cNvPr id="7" name="Picture 6">
            <a:extLst>
              <a:ext uri="{FF2B5EF4-FFF2-40B4-BE49-F238E27FC236}">
                <a16:creationId xmlns:a16="http://schemas.microsoft.com/office/drawing/2014/main" id="{DCD7B29F-4C46-4AE5-A85E-952C6A33758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39398" y="136525"/>
            <a:ext cx="784504" cy="465318"/>
          </a:xfrm>
          <a:prstGeom prst="rect">
            <a:avLst/>
          </a:prstGeom>
        </p:spPr>
      </p:pic>
      <p:sp>
        <p:nvSpPr>
          <p:cNvPr id="8" name="Rectangle 7">
            <a:extLst>
              <a:ext uri="{FF2B5EF4-FFF2-40B4-BE49-F238E27FC236}">
                <a16:creationId xmlns:a16="http://schemas.microsoft.com/office/drawing/2014/main" id="{1F423809-851F-402C-8E33-04AEE45A2C34}"/>
              </a:ext>
            </a:extLst>
          </p:cNvPr>
          <p:cNvSpPr/>
          <p:nvPr userDrawn="1"/>
        </p:nvSpPr>
        <p:spPr>
          <a:xfrm>
            <a:off x="8310578" y="132319"/>
            <a:ext cx="3504101" cy="307777"/>
          </a:xfrm>
          <a:prstGeom prst="rect">
            <a:avLst/>
          </a:prstGeom>
        </p:spPr>
        <p:txBody>
          <a:bodyPr wrap="square">
            <a:spAutoFit/>
          </a:bodyPr>
          <a:lstStyle/>
          <a:p>
            <a:pPr algn="ctr"/>
            <a:r>
              <a:rPr lang="en-US" sz="1400" b="1" dirty="0">
                <a:solidFill>
                  <a:srgbClr val="00B0F0"/>
                </a:solidFill>
              </a:rPr>
              <a:t>Aditya </a:t>
            </a:r>
            <a:r>
              <a:rPr lang="en-US" sz="1400" b="1" baseline="0" dirty="0">
                <a:solidFill>
                  <a:srgbClr val="00B0F0"/>
                </a:solidFill>
              </a:rPr>
              <a:t>Engineering </a:t>
            </a:r>
            <a:r>
              <a:rPr lang="en-US" sz="1400" b="1" dirty="0">
                <a:solidFill>
                  <a:srgbClr val="00B0F0"/>
                </a:solidFill>
              </a:rPr>
              <a:t>College  (A)</a:t>
            </a:r>
            <a:endParaRPr lang="en-IN" sz="1400" b="1" dirty="0">
              <a:solidFill>
                <a:srgbClr val="00B0F0"/>
              </a:solidFill>
            </a:endParaRPr>
          </a:p>
        </p:txBody>
      </p:sp>
      <p:sp>
        <p:nvSpPr>
          <p:cNvPr id="10" name="Date Placeholder 2">
            <a:extLst>
              <a:ext uri="{FF2B5EF4-FFF2-40B4-BE49-F238E27FC236}">
                <a16:creationId xmlns:a16="http://schemas.microsoft.com/office/drawing/2014/main" id="{C8CBE8F9-096B-48BD-AF91-C68E84B4AE0C}"/>
              </a:ext>
            </a:extLst>
          </p:cNvPr>
          <p:cNvSpPr>
            <a:spLocks noGrp="1"/>
          </p:cNvSpPr>
          <p:nvPr>
            <p:ph type="dt" sz="half" idx="11"/>
          </p:nvPr>
        </p:nvSpPr>
        <p:spPr>
          <a:xfrm>
            <a:off x="9239272" y="6286520"/>
            <a:ext cx="2104513" cy="365125"/>
          </a:xfrm>
          <a:ln>
            <a:noFill/>
          </a:ln>
        </p:spPr>
        <p:txBody>
          <a:bodyPr/>
          <a:lstStyle>
            <a:lvl1pPr>
              <a:defRPr b="1">
                <a:solidFill>
                  <a:schemeClr val="bg1">
                    <a:lumMod val="50000"/>
                  </a:schemeClr>
                </a:solidFill>
              </a:defRPr>
            </a:lvl1pPr>
          </a:lstStyle>
          <a:p>
            <a:r>
              <a:rPr lang="en-US" dirty="0"/>
              <a:t>Friday, April 24, 2021</a:t>
            </a:r>
          </a:p>
        </p:txBody>
      </p:sp>
      <p:sp>
        <p:nvSpPr>
          <p:cNvPr id="11" name="Footer Placeholder 3">
            <a:extLst>
              <a:ext uri="{FF2B5EF4-FFF2-40B4-BE49-F238E27FC236}">
                <a16:creationId xmlns:a16="http://schemas.microsoft.com/office/drawing/2014/main" id="{9B80BD04-4FB9-48ED-8F04-82E1E9B47D6D}"/>
              </a:ext>
            </a:extLst>
          </p:cNvPr>
          <p:cNvSpPr>
            <a:spLocks noGrp="1"/>
          </p:cNvSpPr>
          <p:nvPr>
            <p:ph type="ftr" sz="quarter" idx="12"/>
          </p:nvPr>
        </p:nvSpPr>
        <p:spPr>
          <a:xfrm>
            <a:off x="4138618" y="6286520"/>
            <a:ext cx="2743200" cy="365125"/>
          </a:xfrm>
          <a:ln>
            <a:noFill/>
          </a:ln>
        </p:spPr>
        <p:txBody>
          <a:bodyPr/>
          <a:lstStyle>
            <a:lvl1pPr>
              <a:defRPr b="1">
                <a:solidFill>
                  <a:schemeClr val="bg1">
                    <a:lumMod val="50000"/>
                  </a:schemeClr>
                </a:solidFill>
              </a:defRPr>
            </a:lvl1pPr>
          </a:lstStyle>
          <a:p>
            <a:r>
              <a:rPr lang="en-US" dirty="0"/>
              <a:t>Digital design for image enhancement using system generator</a:t>
            </a:r>
          </a:p>
        </p:txBody>
      </p:sp>
      <p:sp>
        <p:nvSpPr>
          <p:cNvPr id="13" name="Footer Placeholder 3">
            <a:extLst>
              <a:ext uri="{FF2B5EF4-FFF2-40B4-BE49-F238E27FC236}">
                <a16:creationId xmlns:a16="http://schemas.microsoft.com/office/drawing/2014/main" id="{308BF50B-84FA-461A-853E-B94880E9E727}"/>
              </a:ext>
            </a:extLst>
          </p:cNvPr>
          <p:cNvSpPr txBox="1">
            <a:spLocks/>
          </p:cNvSpPr>
          <p:nvPr userDrawn="1"/>
        </p:nvSpPr>
        <p:spPr>
          <a:xfrm>
            <a:off x="738151" y="6278585"/>
            <a:ext cx="1928825" cy="365125"/>
          </a:xfrm>
          <a:prstGeom prst="rect">
            <a:avLst/>
          </a:prstGeom>
        </p:spPr>
        <p:txBody>
          <a:bodyPr vert="horz" lIns="91440" tIns="45720" rIns="91440" bIns="45720" rtlCol="0" anchor="ctr"/>
          <a:lstStyle>
            <a:defPPr>
              <a:defRPr lang="en-US"/>
            </a:defPPr>
            <a:lvl1pPr marL="0" algn="ctr" defTabSz="457200" rtl="0" eaLnBrk="1" latinLnBrk="0" hangingPunct="1">
              <a:defRPr sz="1200" b="1" kern="1200">
                <a:solidFill>
                  <a:schemeClr val="bg1">
                    <a:lumMod val="5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sv-SE" dirty="0"/>
              <a:t>Operations Research</a:t>
            </a:r>
            <a:endParaRPr lang="en-US" dirty="0"/>
          </a:p>
        </p:txBody>
      </p:sp>
    </p:spTree>
    <p:extLst>
      <p:ext uri="{BB962C8B-B14F-4D97-AF65-F5344CB8AC3E}">
        <p14:creationId xmlns:p14="http://schemas.microsoft.com/office/powerpoint/2010/main" val="3774776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6C631-9239-4D11-BA61-09F7181CE1F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03F9D61-4741-4EB6-928C-183F6ED0860B}"/>
              </a:ext>
            </a:extLst>
          </p:cNvPr>
          <p:cNvSpPr>
            <a:spLocks noGrp="1"/>
          </p:cNvSpPr>
          <p:nvPr>
            <p:ph type="dt" sz="half" idx="10"/>
          </p:nvPr>
        </p:nvSpPr>
        <p:spPr/>
        <p:txBody>
          <a:bodyPr/>
          <a:lstStyle/>
          <a:p>
            <a:r>
              <a:rPr lang="en-US" dirty="0"/>
              <a:t>Friday, April 24, 2021</a:t>
            </a:r>
          </a:p>
        </p:txBody>
      </p:sp>
      <p:sp>
        <p:nvSpPr>
          <p:cNvPr id="4" name="Footer Placeholder 3">
            <a:extLst>
              <a:ext uri="{FF2B5EF4-FFF2-40B4-BE49-F238E27FC236}">
                <a16:creationId xmlns:a16="http://schemas.microsoft.com/office/drawing/2014/main" id="{7A5A7B3A-4429-42CF-B646-3FD3F3460B9A}"/>
              </a:ext>
            </a:extLst>
          </p:cNvPr>
          <p:cNvSpPr>
            <a:spLocks noGrp="1"/>
          </p:cNvSpPr>
          <p:nvPr>
            <p:ph type="ftr" sz="quarter" idx="11"/>
          </p:nvPr>
        </p:nvSpPr>
        <p:spPr/>
        <p:txBody>
          <a:bodyPr/>
          <a:lstStyle/>
          <a:p>
            <a:r>
              <a:rPr lang="en-US" dirty="0"/>
              <a:t>Digital design for image enhancement using system generator</a:t>
            </a:r>
          </a:p>
        </p:txBody>
      </p:sp>
      <p:sp>
        <p:nvSpPr>
          <p:cNvPr id="5" name="Slide Number Placeholder 4">
            <a:extLst>
              <a:ext uri="{FF2B5EF4-FFF2-40B4-BE49-F238E27FC236}">
                <a16:creationId xmlns:a16="http://schemas.microsoft.com/office/drawing/2014/main" id="{83245426-362C-48C8-9EA2-C525ADFA6237}"/>
              </a:ext>
            </a:extLst>
          </p:cNvPr>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157222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849097831"/>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50705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dirty="0"/>
              <a:t>Friday, April 24, 2021</a:t>
            </a:r>
          </a:p>
        </p:txBody>
      </p:sp>
      <p:sp>
        <p:nvSpPr>
          <p:cNvPr id="6" name="Footer Placeholder 5"/>
          <p:cNvSpPr>
            <a:spLocks noGrp="1"/>
          </p:cNvSpPr>
          <p:nvPr>
            <p:ph type="ftr" sz="quarter" idx="11"/>
          </p:nvPr>
        </p:nvSpPr>
        <p:spPr/>
        <p:txBody>
          <a:bodyPr/>
          <a:lstStyle/>
          <a:p>
            <a:r>
              <a:rPr lang="en-US" dirty="0"/>
              <a:t>Digital design for image enhancement using system generator</a:t>
            </a:r>
          </a:p>
        </p:txBody>
      </p:sp>
      <p:sp>
        <p:nvSpPr>
          <p:cNvPr id="7" name="Slide Number Placeholder 6"/>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009252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dirty="0"/>
              <a:t>Friday, April 24, 2021</a:t>
            </a:r>
          </a:p>
        </p:txBody>
      </p:sp>
      <p:sp>
        <p:nvSpPr>
          <p:cNvPr id="8" name="Footer Placeholder 7"/>
          <p:cNvSpPr>
            <a:spLocks noGrp="1"/>
          </p:cNvSpPr>
          <p:nvPr>
            <p:ph type="ftr" sz="quarter" idx="11"/>
          </p:nvPr>
        </p:nvSpPr>
        <p:spPr/>
        <p:txBody>
          <a:bodyPr/>
          <a:lstStyle/>
          <a:p>
            <a:r>
              <a:rPr lang="en-US" dirty="0"/>
              <a:t>Digital design for image enhancement using system generator</a:t>
            </a:r>
          </a:p>
        </p:txBody>
      </p:sp>
      <p:sp>
        <p:nvSpPr>
          <p:cNvPr id="9" name="Slide Number Placeholder 8"/>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976761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dirty="0"/>
              <a:t>Friday, April 24, 2021</a:t>
            </a:r>
          </a:p>
        </p:txBody>
      </p:sp>
      <p:sp>
        <p:nvSpPr>
          <p:cNvPr id="4" name="Footer Placeholder 3"/>
          <p:cNvSpPr>
            <a:spLocks noGrp="1"/>
          </p:cNvSpPr>
          <p:nvPr>
            <p:ph type="ftr" sz="quarter" idx="11"/>
          </p:nvPr>
        </p:nvSpPr>
        <p:spPr/>
        <p:txBody>
          <a:bodyPr/>
          <a:lstStyle/>
          <a:p>
            <a:r>
              <a:rPr lang="en-US" dirty="0"/>
              <a:t>Digital design for image enhancement using system generator</a:t>
            </a:r>
          </a:p>
        </p:txBody>
      </p:sp>
      <p:sp>
        <p:nvSpPr>
          <p:cNvPr id="5" name="Slide Number Placeholder 4"/>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1982459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Friday, April 24, 2021</a:t>
            </a:r>
          </a:p>
        </p:txBody>
      </p:sp>
      <p:sp>
        <p:nvSpPr>
          <p:cNvPr id="3" name="Footer Placeholder 2"/>
          <p:cNvSpPr>
            <a:spLocks noGrp="1"/>
          </p:cNvSpPr>
          <p:nvPr>
            <p:ph type="ftr" sz="quarter" idx="11"/>
          </p:nvPr>
        </p:nvSpPr>
        <p:spPr/>
        <p:txBody>
          <a:bodyPr/>
          <a:lstStyle/>
          <a:p>
            <a:r>
              <a:rPr lang="en-US" dirty="0"/>
              <a:t>Digital design for image enhancement using system generator</a:t>
            </a:r>
          </a:p>
        </p:txBody>
      </p:sp>
      <p:sp>
        <p:nvSpPr>
          <p:cNvPr id="4" name="Slide Number Placeholder 3"/>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905882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Friday, April 24, 2021</a:t>
            </a:r>
          </a:p>
        </p:txBody>
      </p:sp>
      <p:sp>
        <p:nvSpPr>
          <p:cNvPr id="6" name="Footer Placeholder 5"/>
          <p:cNvSpPr>
            <a:spLocks noGrp="1"/>
          </p:cNvSpPr>
          <p:nvPr>
            <p:ph type="ftr" sz="quarter" idx="11"/>
          </p:nvPr>
        </p:nvSpPr>
        <p:spPr/>
        <p:txBody>
          <a:bodyPr/>
          <a:lstStyle/>
          <a:p>
            <a:r>
              <a:rPr lang="en-US" dirty="0"/>
              <a:t>Digital design for image enhancement using system generator</a:t>
            </a:r>
          </a:p>
        </p:txBody>
      </p:sp>
      <p:sp>
        <p:nvSpPr>
          <p:cNvPr id="7" name="Slide Number Placeholder 6"/>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117171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Friday, April 24, 2021</a:t>
            </a:r>
          </a:p>
        </p:txBody>
      </p:sp>
      <p:sp>
        <p:nvSpPr>
          <p:cNvPr id="6" name="Footer Placeholder 5"/>
          <p:cNvSpPr>
            <a:spLocks noGrp="1"/>
          </p:cNvSpPr>
          <p:nvPr>
            <p:ph type="ftr" sz="quarter" idx="11"/>
          </p:nvPr>
        </p:nvSpPr>
        <p:spPr/>
        <p:txBody>
          <a:bodyPr/>
          <a:lstStyle/>
          <a:p>
            <a:r>
              <a:rPr lang="en-US" dirty="0"/>
              <a:t>Digital design for image enhancement using system generator</a:t>
            </a:r>
          </a:p>
        </p:txBody>
      </p:sp>
      <p:sp>
        <p:nvSpPr>
          <p:cNvPr id="7" name="Slide Number Placeholder 6"/>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901456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r>
              <a:rPr lang="en-US" dirty="0"/>
              <a:t>Friday, April 24, 2021</a:t>
            </a:r>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dirty="0"/>
              <a:t>Digital design for image enhancement using system generator</a:t>
            </a: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3909076289"/>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 id="2147483791" r:id="rId15"/>
    <p:sldLayoutId id="2147483792" r:id="rId16"/>
    <p:sldLayoutId id="2147483674" r:id="rId17"/>
    <p:sldLayoutId id="2147483684" r:id="rId18"/>
  </p:sldLayoutIdLst>
  <p:hf hdr="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3.png"/><Relationship Id="rId7" Type="http://schemas.openxmlformats.org/officeDocument/2006/relationships/diagramColors" Target="../diagrams/colors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5.png"/><Relationship Id="rId7" Type="http://schemas.openxmlformats.org/officeDocument/2006/relationships/diagramColors" Target="../diagrams/colors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p:cNvSpPr txBox="1"/>
          <p:nvPr/>
        </p:nvSpPr>
        <p:spPr>
          <a:xfrm>
            <a:off x="1219200" y="911711"/>
            <a:ext cx="10369488" cy="1800493"/>
          </a:xfrm>
          <a:prstGeom prst="rect">
            <a:avLst/>
          </a:prstGeom>
          <a:noFill/>
        </p:spPr>
        <p:txBody>
          <a:bodyPr wrap="square" lIns="91440" tIns="45720" rIns="91440" bIns="45720" rtlCol="0" anchor="t">
            <a:spAutoFit/>
          </a:bodyPr>
          <a:lstStyle/>
          <a:p>
            <a:pPr algn="ctr">
              <a:lnSpc>
                <a:spcPct val="150000"/>
              </a:lnSpc>
            </a:pPr>
            <a:r>
              <a:rPr lang="en" sz="2800" b="1" dirty="0">
                <a:latin typeface="Times New Roman"/>
                <a:ea typeface="+mn-lt"/>
                <a:cs typeface="+mn-lt"/>
              </a:rPr>
              <a:t>AUTOMATIC ATTENDANCE TRACING USING IMAGE PROCESSING IN PYTHON</a:t>
            </a:r>
            <a:endParaRPr lang="en-US" b="1" dirty="0">
              <a:solidFill>
                <a:schemeClr val="accent2">
                  <a:lumMod val="75000"/>
                </a:schemeClr>
              </a:solidFill>
              <a:latin typeface="Times New Roman" pitchFamily="18" charset="0"/>
              <a:cs typeface="Times New Roman" pitchFamily="18" charset="0"/>
            </a:endParaRPr>
          </a:p>
          <a:p>
            <a:pPr algn="ctr">
              <a:lnSpc>
                <a:spcPct val="150000"/>
              </a:lnSpc>
            </a:pPr>
            <a:r>
              <a:rPr lang="en-US" b="1" dirty="0">
                <a:solidFill>
                  <a:schemeClr val="accent2">
                    <a:lumMod val="75000"/>
                  </a:schemeClr>
                </a:solidFill>
                <a:latin typeface="Times New Roman"/>
                <a:cs typeface="Times New Roman"/>
              </a:rPr>
              <a:t>BATCH NUMBER : A17</a:t>
            </a:r>
            <a:r>
              <a:rPr lang="en-US" sz="1600" dirty="0">
                <a:latin typeface="Times New Roman"/>
                <a:cs typeface="Times New Roman"/>
              </a:rPr>
              <a:t>  </a:t>
            </a:r>
            <a:endParaRPr lang="en-US" sz="1600" dirty="0">
              <a:latin typeface="Times New Roman" pitchFamily="18" charset="0"/>
              <a:cs typeface="Times New Roman" pitchFamily="18" charset="0"/>
            </a:endParaRPr>
          </a:p>
        </p:txBody>
      </p:sp>
      <p:pic>
        <p:nvPicPr>
          <p:cNvPr id="2"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3" cstate="print"/>
          <a:srcRect/>
          <a:stretch>
            <a:fillRect/>
          </a:stretch>
        </p:blipFill>
        <p:spPr bwMode="auto">
          <a:xfrm>
            <a:off x="159026" y="76200"/>
            <a:ext cx="983974" cy="609600"/>
          </a:xfrm>
          <a:prstGeom prst="rect">
            <a:avLst/>
          </a:prstGeom>
          <a:noFill/>
        </p:spPr>
      </p:pic>
      <p:sp>
        <p:nvSpPr>
          <p:cNvPr id="5" name="TextBox 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6" name="TextBox 5"/>
          <p:cNvSpPr txBox="1"/>
          <p:nvPr/>
        </p:nvSpPr>
        <p:spPr>
          <a:xfrm>
            <a:off x="533400" y="3199737"/>
            <a:ext cx="6359387" cy="1785104"/>
          </a:xfrm>
          <a:prstGeom prst="rect">
            <a:avLst/>
          </a:prstGeom>
          <a:noFill/>
        </p:spPr>
        <p:txBody>
          <a:bodyPr wrap="square" rtlCol="0">
            <a:spAutoFit/>
          </a:bodyPr>
          <a:lstStyle/>
          <a:p>
            <a:r>
              <a:rPr lang="en-US" sz="2200" b="1" dirty="0">
                <a:solidFill>
                  <a:srgbClr val="0070C0"/>
                </a:solidFill>
                <a:latin typeface="Times New Roman"/>
                <a:cs typeface="Times New Roman"/>
              </a:rPr>
              <a:t>Under the guidance of </a:t>
            </a:r>
            <a:r>
              <a:rPr lang="en-US" sz="2200" dirty="0">
                <a:latin typeface="Times New Roman"/>
                <a:cs typeface="Times New Roman"/>
              </a:rPr>
              <a:t>:</a:t>
            </a:r>
          </a:p>
          <a:p>
            <a:r>
              <a:rPr lang="en-US" sz="2200" dirty="0">
                <a:solidFill>
                  <a:srgbClr val="000000"/>
                </a:solidFill>
                <a:latin typeface="Times New Roman"/>
                <a:ea typeface="+mn-lt"/>
                <a:cs typeface="Times New Roman"/>
              </a:rPr>
              <a:t>Mr. M. Navin Rao</a:t>
            </a:r>
          </a:p>
          <a:p>
            <a:r>
              <a:rPr lang="en-US" sz="2200" dirty="0">
                <a:solidFill>
                  <a:srgbClr val="000000"/>
                </a:solidFill>
                <a:latin typeface="Times New Roman"/>
                <a:ea typeface="+mn-lt"/>
                <a:cs typeface="Times New Roman"/>
              </a:rPr>
              <a:t>Associate Professor</a:t>
            </a:r>
          </a:p>
          <a:p>
            <a:r>
              <a:rPr lang="en-US" sz="2200" dirty="0">
                <a:solidFill>
                  <a:srgbClr val="000000"/>
                </a:solidFill>
                <a:latin typeface="Times New Roman"/>
                <a:ea typeface="+mn-lt"/>
                <a:cs typeface="Times New Roman"/>
              </a:rPr>
              <a:t>Department of ECE</a:t>
            </a:r>
          </a:p>
          <a:p>
            <a:r>
              <a:rPr lang="en-US" sz="2200" dirty="0">
                <a:solidFill>
                  <a:srgbClr val="000000"/>
                </a:solidFill>
                <a:latin typeface="Times New Roman"/>
                <a:ea typeface="+mn-lt"/>
                <a:cs typeface="Times New Roman"/>
              </a:rPr>
              <a:t>Aditya Engineering College (A)</a:t>
            </a:r>
            <a:endParaRPr lang="en-US" sz="2200" dirty="0">
              <a:latin typeface="Times New Roman" pitchFamily="18" charset="0"/>
              <a:cs typeface="Times New Roman" pitchFamily="18" charset="0"/>
            </a:endParaRPr>
          </a:p>
        </p:txBody>
      </p:sp>
      <p:sp>
        <p:nvSpPr>
          <p:cNvPr id="7" name="TextBox 6"/>
          <p:cNvSpPr txBox="1"/>
          <p:nvPr/>
        </p:nvSpPr>
        <p:spPr>
          <a:xfrm>
            <a:off x="6096000" y="3124200"/>
            <a:ext cx="5715000" cy="1938992"/>
          </a:xfrm>
          <a:prstGeom prst="rect">
            <a:avLst/>
          </a:prstGeom>
          <a:noFill/>
        </p:spPr>
        <p:txBody>
          <a:bodyPr wrap="square" rtlCol="0">
            <a:spAutoFit/>
          </a:bodyPr>
          <a:lstStyle/>
          <a:p>
            <a:pPr algn="r">
              <a:lnSpc>
                <a:spcPct val="150000"/>
              </a:lnSpc>
            </a:pPr>
            <a:r>
              <a:rPr lang="en-US" sz="2000" b="1" dirty="0">
                <a:solidFill>
                  <a:srgbClr val="0070C0"/>
                </a:solidFill>
                <a:latin typeface="Times New Roman"/>
                <a:cs typeface="Times New Roman"/>
              </a:rPr>
              <a:t>Presented by:</a:t>
            </a:r>
            <a:endParaRPr lang="en-US" sz="2000" dirty="0">
              <a:solidFill>
                <a:srgbClr val="000000"/>
              </a:solidFill>
              <a:latin typeface="Times New Roman"/>
              <a:ea typeface="+mn-lt"/>
              <a:cs typeface="Times New Roman"/>
            </a:endParaRPr>
          </a:p>
          <a:p>
            <a:pPr algn="r">
              <a:lnSpc>
                <a:spcPct val="150000"/>
              </a:lnSpc>
            </a:pPr>
            <a:r>
              <a:rPr lang="en-US" sz="2000" dirty="0">
                <a:solidFill>
                  <a:srgbClr val="000000"/>
                </a:solidFill>
                <a:latin typeface="Times New Roman"/>
                <a:ea typeface="+mn-lt"/>
                <a:cs typeface="Times New Roman"/>
              </a:rPr>
              <a:t>P.MEHAR SRINIVAS CHOWDARI(19A91A0437)</a:t>
            </a:r>
          </a:p>
          <a:p>
            <a:pPr algn="r">
              <a:lnSpc>
                <a:spcPct val="150000"/>
              </a:lnSpc>
            </a:pPr>
            <a:r>
              <a:rPr lang="en-US" sz="2000" dirty="0">
                <a:solidFill>
                  <a:srgbClr val="000000"/>
                </a:solidFill>
                <a:latin typeface="Times New Roman"/>
                <a:ea typeface="+mn-lt"/>
                <a:cs typeface="Times New Roman"/>
              </a:rPr>
              <a:t>REPAKA SURESH(19A91A0442)</a:t>
            </a:r>
          </a:p>
          <a:p>
            <a:pPr algn="r">
              <a:lnSpc>
                <a:spcPct val="150000"/>
              </a:lnSpc>
            </a:pPr>
            <a:r>
              <a:rPr lang="en-US" sz="2000" dirty="0">
                <a:solidFill>
                  <a:srgbClr val="000000"/>
                </a:solidFill>
                <a:latin typeface="Times New Roman"/>
                <a:ea typeface="+mn-lt"/>
                <a:cs typeface="Times New Roman"/>
              </a:rPr>
              <a:t>NALABAI ADITYA(19A91A0431)</a:t>
            </a:r>
            <a:endParaRPr lang="en-IN" sz="2000" dirty="0"/>
          </a:p>
        </p:txBody>
      </p:sp>
    </p:spTree>
    <p:extLst>
      <p:ext uri="{BB962C8B-B14F-4D97-AF65-F5344CB8AC3E}">
        <p14:creationId xmlns:p14="http://schemas.microsoft.com/office/powerpoint/2010/main" val="3681367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1" name="Rectangle 10"/>
          <p:cNvSpPr/>
          <p:nvPr/>
        </p:nvSpPr>
        <p:spPr>
          <a:xfrm>
            <a:off x="1498600" y="838200"/>
            <a:ext cx="41402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ALGORITHM WORKING</a:t>
            </a:r>
          </a:p>
        </p:txBody>
      </p:sp>
      <p:sp>
        <p:nvSpPr>
          <p:cNvPr id="12" name="AutoShape 2" descr="An example of facial feature points localization (105 points in total)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TextBox 6">
            <a:extLst>
              <a:ext uri="{FF2B5EF4-FFF2-40B4-BE49-F238E27FC236}">
                <a16:creationId xmlns:a16="http://schemas.microsoft.com/office/drawing/2014/main" id="{F1969161-03C7-8B34-A6E7-0E38A1BC6B4C}"/>
              </a:ext>
            </a:extLst>
          </p:cNvPr>
          <p:cNvSpPr txBox="1"/>
          <p:nvPr/>
        </p:nvSpPr>
        <p:spPr>
          <a:xfrm>
            <a:off x="1498600" y="2133600"/>
            <a:ext cx="5486400" cy="882678"/>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in-built face-recognition module in python detects the crucial face points.</a:t>
            </a:r>
          </a:p>
        </p:txBody>
      </p:sp>
      <p:sp>
        <p:nvSpPr>
          <p:cNvPr id="10" name="TextBox 9">
            <a:extLst>
              <a:ext uri="{FF2B5EF4-FFF2-40B4-BE49-F238E27FC236}">
                <a16:creationId xmlns:a16="http://schemas.microsoft.com/office/drawing/2014/main" id="{F1969161-03C7-8B34-A6E7-0E38A1BC6B4C}"/>
              </a:ext>
            </a:extLst>
          </p:cNvPr>
          <p:cNvSpPr txBox="1"/>
          <p:nvPr/>
        </p:nvSpPr>
        <p:spPr>
          <a:xfrm>
            <a:off x="1447800" y="2989350"/>
            <a:ext cx="5486400" cy="1277850"/>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latin typeface="Times New Roman"/>
                <a:ea typeface="Calibri"/>
                <a:cs typeface="Times New Roman"/>
              </a:rPr>
              <a:t>These locations and the distance between them is noted and these are different for each individual’s face</a:t>
            </a:r>
            <a:r>
              <a:rPr lang="en-US" sz="2400" dirty="0">
                <a:effectLst/>
                <a:latin typeface="Times New Roman"/>
                <a:ea typeface="Calibri"/>
                <a:cs typeface="Times New Roman"/>
              </a:rPr>
              <a:t>. </a:t>
            </a:r>
          </a:p>
        </p:txBody>
      </p:sp>
      <p:sp>
        <p:nvSpPr>
          <p:cNvPr id="13" name="TextBox 12">
            <a:extLst>
              <a:ext uri="{FF2B5EF4-FFF2-40B4-BE49-F238E27FC236}">
                <a16:creationId xmlns:a16="http://schemas.microsoft.com/office/drawing/2014/main" id="{F1969161-03C7-8B34-A6E7-0E38A1BC6B4C}"/>
              </a:ext>
            </a:extLst>
          </p:cNvPr>
          <p:cNvSpPr txBox="1"/>
          <p:nvPr/>
        </p:nvSpPr>
        <p:spPr>
          <a:xfrm>
            <a:off x="1447800" y="4191000"/>
            <a:ext cx="5486400" cy="882678"/>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These values are given to a KNN(k-nearest </a:t>
            </a:r>
            <a:r>
              <a:rPr lang="en" sz="2400" dirty="0">
                <a:latin typeface="Times New Roman"/>
                <a:ea typeface="+mn-lt"/>
                <a:cs typeface="+mn-lt"/>
              </a:rPr>
              <a:t>neighbors) algorithm for training</a:t>
            </a:r>
            <a:endParaRPr lang="en-US" sz="2400" dirty="0">
              <a:effectLst/>
              <a:latin typeface="Times New Roman"/>
              <a:ea typeface="Calibri"/>
              <a:cs typeface="Times New Roman"/>
            </a:endParaRPr>
          </a:p>
        </p:txBody>
      </p:sp>
      <p:sp>
        <p:nvSpPr>
          <p:cNvPr id="14" name="TextBox 13">
            <a:extLst>
              <a:ext uri="{FF2B5EF4-FFF2-40B4-BE49-F238E27FC236}">
                <a16:creationId xmlns:a16="http://schemas.microsoft.com/office/drawing/2014/main" id="{F1969161-03C7-8B34-A6E7-0E38A1BC6B4C}"/>
              </a:ext>
            </a:extLst>
          </p:cNvPr>
          <p:cNvSpPr txBox="1"/>
          <p:nvPr/>
        </p:nvSpPr>
        <p:spPr>
          <a:xfrm>
            <a:off x="1498600" y="5047661"/>
            <a:ext cx="5486400" cy="1673022"/>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face of an individual is identified by using the trained model it selects the nearest neighbor for the facial points and shows the result.</a:t>
            </a:r>
          </a:p>
        </p:txBody>
      </p:sp>
      <p:pic>
        <p:nvPicPr>
          <p:cNvPr id="1026" name="Picture 2" descr="G:\Final year project\PPT and documents\An-example-of-facial-feature-points-localization-105-points-in-total.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6200" y="1600200"/>
            <a:ext cx="3810000" cy="403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5432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838200" y="691727"/>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Conclusion</a:t>
            </a:r>
            <a:endParaRPr lang="en-IN" sz="3200" b="1" dirty="0">
              <a:solidFill>
                <a:schemeClr val="tx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985193-DA2A-A626-D80D-BFA6AA25C306}"/>
              </a:ext>
            </a:extLst>
          </p:cNvPr>
          <p:cNvSpPr>
            <a:spLocks noGrp="1"/>
          </p:cNvSpPr>
          <p:nvPr>
            <p:ph idx="1"/>
          </p:nvPr>
        </p:nvSpPr>
        <p:spPr>
          <a:xfrm>
            <a:off x="1524000" y="1676401"/>
            <a:ext cx="8153400" cy="4364962"/>
          </a:xfrm>
        </p:spPr>
        <p:txBody>
          <a:bodyPr>
            <a:normAutofit/>
          </a:bodyPr>
          <a:lstStyle/>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Recapturing the images is the main advantage in the proposed system.</a:t>
            </a:r>
          </a:p>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If a person is not detected in a particular image, the person may be captured at any time of the class.</a:t>
            </a:r>
          </a:p>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This results in capturing the entire class attendance without even missing a single person in the class.</a:t>
            </a:r>
          </a:p>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As we capture more images the algorithm can be trained efficiently to get true and accurate results.</a:t>
            </a: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11040133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30FB0-1F1D-4F8F-1485-92AA6190C755}"/>
              </a:ext>
            </a:extLst>
          </p:cNvPr>
          <p:cNvSpPr>
            <a:spLocks noGrp="1"/>
          </p:cNvSpPr>
          <p:nvPr>
            <p:ph type="title"/>
          </p:nvPr>
        </p:nvSpPr>
        <p:spPr>
          <a:xfrm>
            <a:off x="1537932" y="406400"/>
            <a:ext cx="8596668" cy="660400"/>
          </a:xfrm>
        </p:spPr>
        <p:txBody>
          <a:bodyPr>
            <a:normAutofit/>
          </a:bodyPr>
          <a:lstStyle/>
          <a:p>
            <a:pPr algn="ctr"/>
            <a:r>
              <a:rPr lang="en-US" sz="2400" b="1" dirty="0">
                <a:solidFill>
                  <a:schemeClr val="tx2"/>
                </a:solidFill>
                <a:latin typeface="Times New Roman" panose="02020603050405020304" pitchFamily="18" charset="0"/>
                <a:cs typeface="Times New Roman" panose="02020603050405020304" pitchFamily="18" charset="0"/>
              </a:rPr>
              <a:t>REFERENCES</a:t>
            </a:r>
            <a:endParaRPr lang="en-IN" sz="2400" b="1" dirty="0">
              <a:solidFill>
                <a:schemeClr val="tx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5A5631A-5247-288A-A5C9-3BFE2030AFE4}"/>
              </a:ext>
            </a:extLst>
          </p:cNvPr>
          <p:cNvSpPr>
            <a:spLocks noGrp="1"/>
          </p:cNvSpPr>
          <p:nvPr>
            <p:ph idx="1"/>
          </p:nvPr>
        </p:nvSpPr>
        <p:spPr>
          <a:xfrm>
            <a:off x="677334" y="1143000"/>
            <a:ext cx="10905066" cy="5126963"/>
          </a:xfrm>
        </p:spPr>
        <p:txBody>
          <a:bodyPr vert="horz" lIns="91440" tIns="45720" rIns="91440" bIns="45720" rtlCol="0" anchor="t">
            <a:noAutofit/>
          </a:bodyPr>
          <a:lstStyle/>
          <a:p>
            <a:pPr>
              <a:buClr>
                <a:schemeClr val="tx1"/>
              </a:buClr>
              <a:buFont typeface="Wingdings" pitchFamily="2" charset="2"/>
              <a:buChar char="Ø"/>
            </a:pPr>
            <a:r>
              <a:rPr lang="en-IN" dirty="0">
                <a:latin typeface="Times New Roman" pitchFamily="18" charset="0"/>
                <a:ea typeface="+mn-lt"/>
                <a:cs typeface="Times New Roman" pitchFamily="18" charset="0"/>
              </a:rPr>
              <a:t>[1]</a:t>
            </a:r>
            <a:r>
              <a:rPr lang="en-US" dirty="0">
                <a:latin typeface="Times New Roman" pitchFamily="18" charset="0"/>
                <a:cs typeface="Times New Roman" pitchFamily="18" charset="0"/>
              </a:rPr>
              <a:t> “Classroom Attendance Monitoring Using CCTV” </a:t>
            </a:r>
            <a:r>
              <a:rPr lang="en-US" dirty="0" err="1">
                <a:latin typeface="Times New Roman" pitchFamily="18" charset="0"/>
                <a:cs typeface="Times New Roman" pitchFamily="18" charset="0"/>
              </a:rPr>
              <a:t>Manakula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Vinayagar</a:t>
            </a:r>
            <a:r>
              <a:rPr lang="en-US" dirty="0">
                <a:latin typeface="Times New Roman" pitchFamily="18" charset="0"/>
                <a:cs typeface="Times New Roman" pitchFamily="18" charset="0"/>
              </a:rPr>
              <a:t> Institute of Technology, </a:t>
            </a:r>
            <a:r>
              <a:rPr lang="en-US" dirty="0" err="1">
                <a:latin typeface="Times New Roman" pitchFamily="18" charset="0"/>
                <a:cs typeface="Times New Roman" pitchFamily="18" charset="0"/>
              </a:rPr>
              <a:t>Madagadipet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Puducherry</a:t>
            </a:r>
            <a:r>
              <a:rPr lang="en-US" dirty="0">
                <a:latin typeface="Times New Roman" pitchFamily="18" charset="0"/>
                <a:cs typeface="Times New Roman" pitchFamily="18" charset="0"/>
              </a:rPr>
              <a:t>, India,</a:t>
            </a:r>
            <a:r>
              <a:rPr lang="en-IN" dirty="0">
                <a:latin typeface="Times New Roman" pitchFamily="18" charset="0"/>
                <a:cs typeface="Times New Roman" pitchFamily="18" charset="0"/>
              </a:rPr>
              <a:t> IEEE ICSCAN 2020</a:t>
            </a:r>
            <a:endParaRPr lang="en-IN"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[2] “</a:t>
            </a:r>
            <a:r>
              <a:rPr lang="en-US" dirty="0">
                <a:latin typeface="Times New Roman" pitchFamily="18" charset="0"/>
                <a:cs typeface="Times New Roman" pitchFamily="18" charset="0"/>
              </a:rPr>
              <a:t>An Image Acquisition Method for Face Recognition and Implementation of an Automatic Attendance System for Events”</a:t>
            </a:r>
            <a:r>
              <a:rPr lang="en-IN" dirty="0">
                <a:latin typeface="Times New Roman" pitchFamily="18" charset="0"/>
                <a:cs typeface="Times New Roman" pitchFamily="18" charset="0"/>
              </a:rPr>
              <a:t> Universidad </a:t>
            </a:r>
            <a:r>
              <a:rPr lang="en-IN" dirty="0" err="1">
                <a:latin typeface="Times New Roman" pitchFamily="18" charset="0"/>
                <a:cs typeface="Times New Roman" pitchFamily="18" charset="0"/>
              </a:rPr>
              <a:t>Peruana</a:t>
            </a:r>
            <a:r>
              <a:rPr lang="en-IN" dirty="0">
                <a:latin typeface="Times New Roman" pitchFamily="18" charset="0"/>
                <a:cs typeface="Times New Roman" pitchFamily="18" charset="0"/>
              </a:rPr>
              <a:t> de </a:t>
            </a:r>
            <a:r>
              <a:rPr lang="en-IN" dirty="0" err="1">
                <a:latin typeface="Times New Roman" pitchFamily="18" charset="0"/>
                <a:cs typeface="Times New Roman" pitchFamily="18" charset="0"/>
              </a:rPr>
              <a:t>Ciencias</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Aplicadas</a:t>
            </a:r>
            <a:r>
              <a:rPr lang="en-IN" dirty="0">
                <a:latin typeface="Times New Roman" pitchFamily="18" charset="0"/>
                <a:cs typeface="Times New Roman" pitchFamily="18" charset="0"/>
              </a:rPr>
              <a:t> Lima, Peru, 2019 IEEE</a:t>
            </a:r>
            <a:endParaRPr lang="en-US" dirty="0">
              <a:latin typeface="Times New Roman" pitchFamily="18" charset="0"/>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[3]</a:t>
            </a:r>
            <a:r>
              <a:rPr lang="en-US" dirty="0">
                <a:latin typeface="Times New Roman" pitchFamily="18" charset="0"/>
                <a:cs typeface="Times New Roman" pitchFamily="18" charset="0"/>
              </a:rPr>
              <a:t> “An Event Driven Attendance Tracker” R. F. </a:t>
            </a:r>
            <a:r>
              <a:rPr lang="en-US" dirty="0" err="1">
                <a:latin typeface="Times New Roman" pitchFamily="18" charset="0"/>
                <a:cs typeface="Times New Roman" pitchFamily="18" charset="0"/>
              </a:rPr>
              <a:t>Kurdi</a:t>
            </a:r>
            <a:r>
              <a:rPr lang="en-US" dirty="0">
                <a:latin typeface="Times New Roman" pitchFamily="18" charset="0"/>
                <a:cs typeface="Times New Roman" pitchFamily="18" charset="0"/>
              </a:rPr>
              <a:t> College of Engineering, </a:t>
            </a:r>
            <a:r>
              <a:rPr lang="en-US" dirty="0" err="1">
                <a:latin typeface="Times New Roman" pitchFamily="18" charset="0"/>
                <a:cs typeface="Times New Roman" pitchFamily="18" charset="0"/>
              </a:rPr>
              <a:t>Effat</a:t>
            </a:r>
            <a:r>
              <a:rPr lang="en-US" dirty="0">
                <a:latin typeface="Times New Roman" pitchFamily="18" charset="0"/>
                <a:cs typeface="Times New Roman" pitchFamily="18" charset="0"/>
              </a:rPr>
              <a:t> University, Jeddah, KSA</a:t>
            </a:r>
            <a:r>
              <a:rPr lang="en-IN" dirty="0">
                <a:latin typeface="Times New Roman" pitchFamily="18" charset="0"/>
                <a:cs typeface="Times New Roman" pitchFamily="18" charset="0"/>
              </a:rPr>
              <a:t>,2018 IEEE</a:t>
            </a:r>
          </a:p>
          <a:p>
            <a:pPr>
              <a:buClr>
                <a:schemeClr val="tx1"/>
              </a:buClr>
              <a:buFont typeface="Wingdings" pitchFamily="2" charset="2"/>
              <a:buChar char="Ø"/>
            </a:pPr>
            <a:r>
              <a:rPr lang="en-IN" dirty="0">
                <a:latin typeface="Times New Roman" pitchFamily="18" charset="0"/>
                <a:ea typeface="+mn-lt"/>
                <a:cs typeface="Times New Roman" pitchFamily="18" charset="0"/>
              </a:rPr>
              <a:t>[4] “</a:t>
            </a:r>
            <a:r>
              <a:rPr lang="en-US" dirty="0">
                <a:latin typeface="Times New Roman" pitchFamily="18" charset="0"/>
                <a:cs typeface="Times New Roman" pitchFamily="18" charset="0"/>
              </a:rPr>
              <a:t>Real-Time Smart Attendance System using Face Recognition Techniques” ,</a:t>
            </a:r>
            <a:r>
              <a:rPr lang="en-IN" dirty="0">
                <a:latin typeface="Times New Roman" pitchFamily="18" charset="0"/>
                <a:cs typeface="Times New Roman" pitchFamily="18" charset="0"/>
              </a:rPr>
              <a:t> Amity University Uttar Pradesh, Noida, 2019 IEEE</a:t>
            </a:r>
          </a:p>
          <a:p>
            <a:pPr>
              <a:buClr>
                <a:schemeClr val="tx1"/>
              </a:buClr>
              <a:buFont typeface="Wingdings" pitchFamily="2" charset="2"/>
              <a:buChar char="Ø"/>
            </a:pPr>
            <a:r>
              <a:rPr lang="en-IN" dirty="0">
                <a:latin typeface="Times New Roman" pitchFamily="18" charset="0"/>
                <a:ea typeface="+mn-lt"/>
                <a:cs typeface="Times New Roman" pitchFamily="18" charset="0"/>
              </a:rPr>
              <a:t>[5] “</a:t>
            </a:r>
            <a:r>
              <a:rPr lang="en-IN" dirty="0">
                <a:latin typeface="Times New Roman" pitchFamily="18" charset="0"/>
                <a:cs typeface="Times New Roman" pitchFamily="18" charset="0"/>
              </a:rPr>
              <a:t>Smart Digital Monitoring for Attendance System”, </a:t>
            </a:r>
            <a:r>
              <a:rPr lang="en-US" dirty="0">
                <a:latin typeface="Times New Roman" pitchFamily="18" charset="0"/>
                <a:cs typeface="Times New Roman" pitchFamily="18" charset="0"/>
              </a:rPr>
              <a:t>International Conference on Recent Innovations in Electrical, Electronics &amp; Communication Engineering - (ICRIEECE),</a:t>
            </a:r>
            <a:r>
              <a:rPr lang="en-IN" dirty="0">
                <a:latin typeface="Times New Roman" pitchFamily="18" charset="0"/>
                <a:cs typeface="Times New Roman" pitchFamily="18" charset="0"/>
              </a:rPr>
              <a:t> 2018 IEEE</a:t>
            </a:r>
            <a:endParaRPr lang="en-IN"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[6] “Comparison Of Various Face Recognition Algorithms” International Journal of Advanced Research in Science, Engineering and Technology Vol. 4, Issue 2 , February 2017</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 [7] “LBPH-Based Enhanced Real Time Face Recognition “International Journal of Advanced Computer Science and Applications Vol.10, No. 5, Published in 2019. </a:t>
            </a:r>
            <a:endParaRPr lang="en-US" dirty="0">
              <a:latin typeface="Times New Roman" pitchFamily="18" charset="0"/>
              <a:ea typeface="+mn-lt"/>
              <a:cs typeface="Times New Roman"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17558428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EFAE3-B1ED-79A4-ED66-DB88D7452A86}"/>
              </a:ext>
            </a:extLst>
          </p:cNvPr>
          <p:cNvSpPr>
            <a:spLocks noGrp="1"/>
          </p:cNvSpPr>
          <p:nvPr>
            <p:ph type="title" idx="4294967295"/>
          </p:nvPr>
        </p:nvSpPr>
        <p:spPr>
          <a:xfrm>
            <a:off x="3595688" y="274638"/>
            <a:ext cx="8596312" cy="587375"/>
          </a:xfrm>
        </p:spPr>
        <p:txBody>
          <a:bodyPr>
            <a:normAutofit/>
          </a:bodyPr>
          <a:lstStyle/>
          <a:p>
            <a:pPr algn="ctr"/>
            <a:r>
              <a:rPr lang="en-US" sz="2400" b="1" dirty="0">
                <a:solidFill>
                  <a:schemeClr val="tx2"/>
                </a:solidFill>
                <a:latin typeface="Times New Roman" panose="02020603050405020304" pitchFamily="18" charset="0"/>
                <a:cs typeface="Times New Roman" panose="02020603050405020304" pitchFamily="18" charset="0"/>
              </a:rPr>
              <a:t>REFERENCES</a:t>
            </a:r>
            <a:endParaRPr lang="en-IN" sz="2400" dirty="0">
              <a:solidFill>
                <a:schemeClr val="tx2"/>
              </a:solidFill>
            </a:endParaRPr>
          </a:p>
        </p:txBody>
      </p:sp>
      <p:sp>
        <p:nvSpPr>
          <p:cNvPr id="3" name="Content Placeholder 2">
            <a:extLst>
              <a:ext uri="{FF2B5EF4-FFF2-40B4-BE49-F238E27FC236}">
                <a16:creationId xmlns:a16="http://schemas.microsoft.com/office/drawing/2014/main" id="{62D607CD-5CDD-2539-E363-17928F135AE6}"/>
              </a:ext>
            </a:extLst>
          </p:cNvPr>
          <p:cNvSpPr>
            <a:spLocks noGrp="1"/>
          </p:cNvSpPr>
          <p:nvPr>
            <p:ph idx="4294967295"/>
          </p:nvPr>
        </p:nvSpPr>
        <p:spPr>
          <a:xfrm>
            <a:off x="830263" y="762000"/>
            <a:ext cx="11361737" cy="4899025"/>
          </a:xfrm>
        </p:spPr>
        <p:txBody>
          <a:bodyPr vert="horz" lIns="91440" tIns="45720" rIns="91440" bIns="45720" rtlCol="0" anchor="t">
            <a:noAutofit/>
          </a:bodyPr>
          <a:lstStyle/>
          <a:p>
            <a:pPr>
              <a:buClr>
                <a:schemeClr val="tx1"/>
              </a:buClr>
              <a:buFont typeface="Wingdings" pitchFamily="2" charset="2"/>
              <a:buChar char="Ø"/>
            </a:pPr>
            <a:r>
              <a:rPr lang="en-IN" dirty="0">
                <a:latin typeface="Times New Roman" pitchFamily="18" charset="0"/>
                <a:ea typeface="+mn-lt"/>
                <a:cs typeface="Times New Roman" pitchFamily="18" charset="0"/>
              </a:rPr>
              <a:t>[8] ” Face Detection using LBP </a:t>
            </a:r>
            <a:r>
              <a:rPr lang="en-IN" dirty="0" err="1">
                <a:latin typeface="Times New Roman" pitchFamily="18" charset="0"/>
                <a:ea typeface="+mn-lt"/>
                <a:cs typeface="Times New Roman" pitchFamily="18" charset="0"/>
              </a:rPr>
              <a:t>Features”Jo</a:t>
            </a:r>
            <a:r>
              <a:rPr lang="en-IN" dirty="0">
                <a:latin typeface="Times New Roman" pitchFamily="18" charset="0"/>
                <a:ea typeface="+mn-lt"/>
                <a:cs typeface="Times New Roman" pitchFamily="18" charset="0"/>
              </a:rPr>
              <a:t> Chang-</a:t>
            </a:r>
            <a:r>
              <a:rPr lang="en-IN" dirty="0" err="1">
                <a:latin typeface="Times New Roman" pitchFamily="18" charset="0"/>
                <a:ea typeface="+mn-lt"/>
                <a:cs typeface="Times New Roman" pitchFamily="18" charset="0"/>
              </a:rPr>
              <a:t>yeon</a:t>
            </a:r>
            <a:r>
              <a:rPr lang="en-IN" dirty="0">
                <a:latin typeface="Times New Roman" pitchFamily="18" charset="0"/>
                <a:ea typeface="+mn-lt"/>
                <a:cs typeface="Times New Roman" pitchFamily="18" charset="0"/>
              </a:rPr>
              <a:t> CS 229 Final Project Report December 12 ,2008.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[9] “Face Recognition System Based on LBPH Algorithm”, International Journal of Engineering &amp; advanced technology(IJEAT),Volume-8,Issue5S,May,2019.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[10] </a:t>
            </a:r>
            <a:r>
              <a:rPr lang="en-IN" dirty="0" err="1">
                <a:latin typeface="Times New Roman" pitchFamily="18" charset="0"/>
                <a:ea typeface="+mn-lt"/>
                <a:cs typeface="Times New Roman" pitchFamily="18" charset="0"/>
              </a:rPr>
              <a:t>Himanshu</a:t>
            </a:r>
            <a:r>
              <a:rPr lang="en-IN" dirty="0">
                <a:latin typeface="Times New Roman" pitchFamily="18" charset="0"/>
                <a:ea typeface="+mn-lt"/>
                <a:cs typeface="Times New Roman" pitchFamily="18" charset="0"/>
              </a:rPr>
              <a:t> Tiwari1“Live Attendance System via Face Recognition” International Journal for Research in Applied Science &amp; Engineering Technology (IJRASET) Volume 6 Issue IV, April 2018.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[11] “FACE RECOGNITION TECHNIQUE USING ICA AND LBPH”, </a:t>
            </a:r>
            <a:r>
              <a:rPr lang="en-IN" dirty="0" err="1">
                <a:latin typeface="Times New Roman" pitchFamily="18" charset="0"/>
                <a:ea typeface="+mn-lt"/>
                <a:cs typeface="Times New Roman" pitchFamily="18" charset="0"/>
              </a:rPr>
              <a:t>Khusbu</a:t>
            </a:r>
            <a:r>
              <a:rPr lang="en-IN" dirty="0">
                <a:latin typeface="Times New Roman" pitchFamily="18" charset="0"/>
                <a:ea typeface="+mn-lt"/>
                <a:cs typeface="Times New Roman" pitchFamily="18" charset="0"/>
              </a:rPr>
              <a:t> Rani1, </a:t>
            </a:r>
            <a:r>
              <a:rPr lang="en-IN" dirty="0" err="1">
                <a:latin typeface="Times New Roman" pitchFamily="18" charset="0"/>
                <a:ea typeface="+mn-lt"/>
                <a:cs typeface="Times New Roman" pitchFamily="18" charset="0"/>
              </a:rPr>
              <a:t>Sukhbir</a:t>
            </a:r>
            <a:r>
              <a:rPr lang="en-IN" dirty="0">
                <a:latin typeface="Times New Roman" pitchFamily="18" charset="0"/>
                <a:ea typeface="+mn-lt"/>
                <a:cs typeface="Times New Roman" pitchFamily="18" charset="0"/>
              </a:rPr>
              <a:t> , kamboj2,IRJET,Volume-04,issu08,August-2017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[12] </a:t>
            </a:r>
            <a:r>
              <a:rPr lang="en-IN" dirty="0" err="1">
                <a:latin typeface="Times New Roman" pitchFamily="18" charset="0"/>
                <a:ea typeface="+mn-lt"/>
                <a:cs typeface="Times New Roman" pitchFamily="18" charset="0"/>
              </a:rPr>
              <a:t>E.Varadharajan</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R.Dharani</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S.Jeevitha</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B.Kavinmathi</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S.Hemalatha,Automatic</a:t>
            </a:r>
            <a:r>
              <a:rPr lang="en-IN" dirty="0">
                <a:latin typeface="Times New Roman" pitchFamily="18" charset="0"/>
                <a:ea typeface="+mn-lt"/>
                <a:cs typeface="Times New Roman" pitchFamily="18" charset="0"/>
              </a:rPr>
              <a:t> attendance management system using face detection, Online International Conference on Green Engineering and Technologies (IC-GET), 978-1-5090-4556-3/16/$31.00 ©2016 IEEE. </a:t>
            </a:r>
          </a:p>
          <a:p>
            <a:pPr>
              <a:buClr>
                <a:schemeClr val="tx1"/>
              </a:buClr>
              <a:buFont typeface="Wingdings" pitchFamily="2" charset="2"/>
              <a:buChar char="Ø"/>
            </a:pPr>
            <a:r>
              <a:rPr lang="en-IN" dirty="0">
                <a:latin typeface="Times New Roman" pitchFamily="18" charset="0"/>
                <a:cs typeface="Times New Roman" pitchFamily="18" charset="0"/>
              </a:rPr>
              <a:t>[13] </a:t>
            </a:r>
            <a:r>
              <a:rPr lang="en-IN" dirty="0" err="1">
                <a:latin typeface="Times New Roman" pitchFamily="18" charset="0"/>
                <a:cs typeface="Times New Roman" pitchFamily="18" charset="0"/>
              </a:rPr>
              <a:t>Naveed</a:t>
            </a:r>
            <a:r>
              <a:rPr lang="en-IN" dirty="0">
                <a:latin typeface="Times New Roman" pitchFamily="18" charset="0"/>
                <a:cs typeface="Times New Roman" pitchFamily="18" charset="0"/>
              </a:rPr>
              <a:t> Khan </a:t>
            </a:r>
            <a:r>
              <a:rPr lang="en-IN" dirty="0" err="1">
                <a:latin typeface="Times New Roman" pitchFamily="18" charset="0"/>
                <a:cs typeface="Times New Roman" pitchFamily="18" charset="0"/>
              </a:rPr>
              <a:t>Balcoh</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M.HaroonYousaf</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Waqar</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Ahma</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nd</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M.IramBaig</a:t>
            </a:r>
            <a:r>
              <a:rPr lang="en-IN" dirty="0">
                <a:latin typeface="Times New Roman" pitchFamily="18" charset="0"/>
                <a:cs typeface="Times New Roman" pitchFamily="18" charset="0"/>
              </a:rPr>
              <a:t>, Algorithm for efficient Attendance Management: </a:t>
            </a:r>
            <a:r>
              <a:rPr lang="en-IN" dirty="0" err="1">
                <a:latin typeface="Times New Roman" pitchFamily="18" charset="0"/>
                <a:cs typeface="Times New Roman" pitchFamily="18" charset="0"/>
              </a:rPr>
              <a:t>FaceRecognition</a:t>
            </a:r>
            <a:r>
              <a:rPr lang="en-IN" dirty="0">
                <a:latin typeface="Times New Roman" pitchFamily="18" charset="0"/>
                <a:cs typeface="Times New Roman" pitchFamily="18" charset="0"/>
              </a:rPr>
              <a:t> Based approach, International Journal of Computer Science Issue, Vol.9, Issue 4, No 1, July 2012. </a:t>
            </a:r>
            <a:endParaRPr lang="en-IN" dirty="0">
              <a:latin typeface="Times New Roman"/>
              <a:cs typeface="Times New Roman"/>
            </a:endParaRPr>
          </a:p>
          <a:p>
            <a:pPr>
              <a:buClrTx/>
              <a:buFont typeface="Wingdings" pitchFamily="2" charset="2"/>
              <a:buChar char="Ø"/>
            </a:pPr>
            <a:r>
              <a:rPr lang="en-IN" dirty="0">
                <a:latin typeface="Times New Roman"/>
                <a:cs typeface="Times New Roman"/>
              </a:rPr>
              <a:t>[14] An Accurate System for Face Detection and Recognition </a:t>
            </a:r>
            <a:r>
              <a:rPr lang="en-IN" dirty="0" err="1">
                <a:latin typeface="Times New Roman"/>
                <a:cs typeface="Times New Roman"/>
              </a:rPr>
              <a:t>Abdelmgeid</a:t>
            </a:r>
            <a:r>
              <a:rPr lang="en-IN" dirty="0">
                <a:latin typeface="Times New Roman"/>
                <a:cs typeface="Times New Roman"/>
              </a:rPr>
              <a:t> A. Ali1, Tarek Abd El-Hafeez and Yosra Khalaf </a:t>
            </a:r>
            <a:r>
              <a:rPr lang="en-IN" dirty="0" err="1">
                <a:latin typeface="Times New Roman"/>
                <a:cs typeface="Times New Roman"/>
              </a:rPr>
              <a:t>Mohany</a:t>
            </a:r>
            <a:r>
              <a:rPr lang="en-IN" dirty="0">
                <a:latin typeface="Times New Roman"/>
                <a:cs typeface="Times New Roman"/>
              </a:rPr>
              <a:t> Journal of Advances in Mathematics and Computer Science33(3): 1-19, 2019; Article no.JAMCS.49994 ISSN: 2456-9968 </a:t>
            </a:r>
            <a:r>
              <a:rPr lang="en-IN" dirty="0" err="1">
                <a:latin typeface="Times New Roman"/>
                <a:ea typeface="+mn-lt"/>
                <a:cs typeface="+mn-lt"/>
              </a:rPr>
              <a:t>tems</a:t>
            </a:r>
            <a:r>
              <a:rPr lang="en-IN" dirty="0">
                <a:latin typeface="Times New Roman"/>
                <a:ea typeface="+mn-lt"/>
                <a:cs typeface="+mn-lt"/>
              </a:rPr>
              <a:t> and Applications (ICEDSA), 2016 5th International Conference on, pp. 1-4. IEEE, 201</a:t>
            </a: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26776554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TextBox 1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6" name="Title 1"/>
          <p:cNvSpPr txBox="1">
            <a:spLocks/>
          </p:cNvSpPr>
          <p:nvPr/>
        </p:nvSpPr>
        <p:spPr>
          <a:xfrm>
            <a:off x="457200" y="116632"/>
            <a:ext cx="11049000" cy="748267"/>
          </a:xfrm>
          <a:prstGeom prst="rect">
            <a:avLst/>
          </a:prstGeom>
        </p:spPr>
        <p:txBody>
          <a:bodyPr vert="horz" lIns="91440" tIns="45720" rIns="91440" bIns="45720" rtlCol="0" anchor="ctr">
            <a:noAutofit/>
          </a:bodyPr>
          <a:lstStyle/>
          <a:p>
            <a:pPr algn="ctr"/>
            <a:endParaRPr lang="en-IN" sz="3600" b="1" dirty="0">
              <a:solidFill>
                <a:srgbClr val="0070C0"/>
              </a:solidFill>
              <a:latin typeface="Maiandra GD" pitchFamily="34" charset="0"/>
            </a:endParaRPr>
          </a:p>
        </p:txBody>
      </p:sp>
      <p:sp>
        <p:nvSpPr>
          <p:cNvPr id="2" name="AutoShape 2" descr="Best Thank You Slide For PP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 name="Slide Number Placeholder 4"/>
          <p:cNvSpPr>
            <a:spLocks noGrp="1"/>
          </p:cNvSpPr>
          <p:nvPr>
            <p:ph type="sldNum" sz="quarter" idx="12"/>
          </p:nvPr>
        </p:nvSpPr>
        <p:spPr/>
        <p:txBody>
          <a:bodyPr/>
          <a:lstStyle/>
          <a:p>
            <a:fld id="{326EF2E3-409D-4D76-AD02-397A36B0DAF9}" type="slidenum">
              <a:rPr lang="en-US" smtClean="0"/>
              <a:pPr/>
              <a:t>14</a:t>
            </a:fld>
            <a:endParaRPr lang="en-US" dirty="0"/>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3" cstate="print"/>
          <a:srcRect/>
          <a:stretch>
            <a:fillRect/>
          </a:stretch>
        </p:blipFill>
        <p:spPr bwMode="auto">
          <a:xfrm>
            <a:off x="159026" y="76200"/>
            <a:ext cx="983974" cy="609600"/>
          </a:xfrm>
          <a:prstGeom prst="rect">
            <a:avLst/>
          </a:prstGeom>
          <a:noFill/>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58200" y="1913467"/>
            <a:ext cx="3240360" cy="3240360"/>
          </a:xfrm>
          <a:prstGeom prst="rect">
            <a:avLst/>
          </a:prstGeom>
        </p:spPr>
      </p:pic>
      <p:sp>
        <p:nvSpPr>
          <p:cNvPr id="3" name="TextBox 2"/>
          <p:cNvSpPr txBox="1"/>
          <p:nvPr/>
        </p:nvSpPr>
        <p:spPr>
          <a:xfrm>
            <a:off x="2286000" y="2704320"/>
            <a:ext cx="5941050" cy="1323439"/>
          </a:xfrm>
          <a:prstGeom prst="rect">
            <a:avLst/>
          </a:prstGeom>
          <a:noFill/>
        </p:spPr>
        <p:txBody>
          <a:bodyPr wrap="none" rtlCol="0">
            <a:spAutoFit/>
          </a:bodyPr>
          <a:lstStyle/>
          <a:p>
            <a:r>
              <a:rPr lang="en-IN" sz="8000" b="1" dirty="0">
                <a:ln w="12700">
                  <a:solidFill>
                    <a:schemeClr val="tx2">
                      <a:satMod val="155000"/>
                    </a:schemeClr>
                  </a:solidFill>
                  <a:prstDash val="solid"/>
                </a:ln>
                <a:solidFill>
                  <a:srgbClr val="1A89CE"/>
                </a:solidFill>
                <a:effectLst>
                  <a:outerShdw blurRad="41275" dist="20320" dir="1800000" algn="tl" rotWithShape="0">
                    <a:srgbClr val="000000">
                      <a:alpha val="40000"/>
                    </a:srgbClr>
                  </a:outerShdw>
                </a:effectLst>
                <a:latin typeface="Times New Roman" pitchFamily="18" charset="0"/>
                <a:cs typeface="Times New Roman" pitchFamily="18" charset="0"/>
              </a:rPr>
              <a:t>Any Queries </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TextBox 1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6" name="Title 1"/>
          <p:cNvSpPr txBox="1">
            <a:spLocks/>
          </p:cNvSpPr>
          <p:nvPr/>
        </p:nvSpPr>
        <p:spPr>
          <a:xfrm>
            <a:off x="457200" y="116632"/>
            <a:ext cx="11049000" cy="748267"/>
          </a:xfrm>
          <a:prstGeom prst="rect">
            <a:avLst/>
          </a:prstGeom>
        </p:spPr>
        <p:txBody>
          <a:bodyPr vert="horz" lIns="91440" tIns="45720" rIns="91440" bIns="45720" rtlCol="0" anchor="ctr">
            <a:noAutofit/>
          </a:bodyPr>
          <a:lstStyle/>
          <a:p>
            <a:pPr algn="ctr"/>
            <a:endParaRPr lang="en-IN" sz="3600" b="1" dirty="0">
              <a:solidFill>
                <a:srgbClr val="0070C0"/>
              </a:solidFill>
              <a:latin typeface="Maiandra GD" pitchFamily="34" charset="0"/>
            </a:endParaRPr>
          </a:p>
        </p:txBody>
      </p:sp>
      <p:sp>
        <p:nvSpPr>
          <p:cNvPr id="2" name="AutoShape 2" descr="Best Thank You Slide For PP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6" name="Slide Number Placeholder 5"/>
          <p:cNvSpPr>
            <a:spLocks noGrp="1"/>
          </p:cNvSpPr>
          <p:nvPr>
            <p:ph type="sldNum" sz="quarter" idx="12"/>
          </p:nvPr>
        </p:nvSpPr>
        <p:spPr/>
        <p:txBody>
          <a:bodyPr/>
          <a:lstStyle/>
          <a:p>
            <a:fld id="{326EF2E3-409D-4D76-AD02-397A36B0DAF9}" type="slidenum">
              <a:rPr lang="en-US" smtClean="0"/>
              <a:pPr/>
              <a:t>15</a:t>
            </a:fld>
            <a:endParaRPr lang="en-US" dirty="0"/>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3" cstate="print"/>
          <a:srcRect/>
          <a:stretch>
            <a:fillRect/>
          </a:stretch>
        </p:blipFill>
        <p:spPr bwMode="auto">
          <a:xfrm>
            <a:off x="159026" y="76200"/>
            <a:ext cx="983974" cy="609600"/>
          </a:xfrm>
          <a:prstGeom prst="rect">
            <a:avLst/>
          </a:prstGeom>
          <a:noFill/>
        </p:spPr>
      </p:pic>
      <p:sp>
        <p:nvSpPr>
          <p:cNvPr id="9" name="TextBox 8"/>
          <p:cNvSpPr txBox="1"/>
          <p:nvPr/>
        </p:nvSpPr>
        <p:spPr>
          <a:xfrm>
            <a:off x="2514600" y="2652706"/>
            <a:ext cx="5638800" cy="1323439"/>
          </a:xfrm>
          <a:prstGeom prst="rect">
            <a:avLst/>
          </a:prstGeom>
          <a:noFill/>
        </p:spPr>
        <p:txBody>
          <a:bodyPr wrap="square" rtlCol="0">
            <a:spAutoFit/>
          </a:bodyPr>
          <a:lstStyle/>
          <a:p>
            <a:r>
              <a:rPr lang="en-IN" sz="8000" b="1" dirty="0">
                <a:ln w="12700">
                  <a:solidFill>
                    <a:schemeClr val="tx2">
                      <a:satMod val="155000"/>
                    </a:schemeClr>
                  </a:solidFill>
                  <a:prstDash val="solid"/>
                </a:ln>
                <a:solidFill>
                  <a:srgbClr val="1A89CE"/>
                </a:solidFill>
                <a:effectLst>
                  <a:outerShdw blurRad="41275" dist="20320" dir="1800000" algn="tl" rotWithShape="0">
                    <a:srgbClr val="000000">
                      <a:alpha val="40000"/>
                    </a:srgbClr>
                  </a:outerShdw>
                </a:effectLst>
                <a:latin typeface="Times New Roman" pitchFamily="18" charset="0"/>
                <a:cs typeface="Times New Roman" pitchFamily="18" charset="0"/>
              </a:rPr>
              <a:t>Thank You</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G:\KNN Face_Recognisation\output\model10\image164480.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6200" y="0"/>
            <a:ext cx="12420599" cy="698658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1600200" y="228600"/>
            <a:ext cx="2209800"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APPENDIX</a:t>
            </a:r>
          </a:p>
        </p:txBody>
      </p:sp>
    </p:spTree>
    <p:extLst>
      <p:ext uri="{BB962C8B-B14F-4D97-AF65-F5344CB8AC3E}">
        <p14:creationId xmlns:p14="http://schemas.microsoft.com/office/powerpoint/2010/main" val="3311498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70288-E5F3-151A-7A21-D4399669124D}"/>
              </a:ext>
            </a:extLst>
          </p:cNvPr>
          <p:cNvSpPr>
            <a:spLocks noGrp="1"/>
          </p:cNvSpPr>
          <p:nvPr>
            <p:ph type="title"/>
          </p:nvPr>
        </p:nvSpPr>
        <p:spPr>
          <a:xfrm>
            <a:off x="3733800" y="0"/>
            <a:ext cx="3657600" cy="838200"/>
          </a:xfrm>
        </p:spPr>
        <p:txBody>
          <a:bodyPr>
            <a:normAutofit/>
          </a:bodyPr>
          <a:lstStyle/>
          <a:p>
            <a:r>
              <a:rPr lang="en-US" sz="2800" dirty="0">
                <a:solidFill>
                  <a:schemeClr val="tx2"/>
                </a:solidFill>
                <a:latin typeface="Times New Roman" panose="02020603050405020304" pitchFamily="18" charset="0"/>
                <a:cs typeface="Times New Roman" panose="02020603050405020304" pitchFamily="18" charset="0"/>
              </a:rPr>
              <a:t>  </a:t>
            </a:r>
            <a:r>
              <a:rPr lang="en-US" sz="3200" b="1" dirty="0">
                <a:solidFill>
                  <a:schemeClr val="tx2"/>
                </a:solidFill>
                <a:latin typeface="Times New Roman" panose="02020603050405020304" pitchFamily="18" charset="0"/>
                <a:cs typeface="Times New Roman" panose="02020603050405020304" pitchFamily="18" charset="0"/>
              </a:rPr>
              <a:t>Literature Survey:</a:t>
            </a:r>
            <a:endParaRPr lang="en-IN" sz="3200" b="1" dirty="0">
              <a:solidFill>
                <a:schemeClr val="tx2"/>
              </a:solidFill>
              <a:latin typeface="Times New Roman" panose="02020603050405020304" pitchFamily="18" charset="0"/>
              <a:cs typeface="Times New Roman" panose="02020603050405020304" pitchFamily="18" charset="0"/>
            </a:endParaRPr>
          </a:p>
        </p:txBody>
      </p:sp>
      <p:graphicFrame>
        <p:nvGraphicFramePr>
          <p:cNvPr id="7" name="Table 7">
            <a:extLst>
              <a:ext uri="{FF2B5EF4-FFF2-40B4-BE49-F238E27FC236}">
                <a16:creationId xmlns:a16="http://schemas.microsoft.com/office/drawing/2014/main" id="{42C52B90-3547-8330-6F97-989302431117}"/>
              </a:ext>
            </a:extLst>
          </p:cNvPr>
          <p:cNvGraphicFramePr>
            <a:graphicFrameLocks noGrp="1"/>
          </p:cNvGraphicFramePr>
          <p:nvPr>
            <p:ph idx="1"/>
            <p:extLst>
              <p:ext uri="{D42A27DB-BD31-4B8C-83A1-F6EECF244321}">
                <p14:modId xmlns:p14="http://schemas.microsoft.com/office/powerpoint/2010/main" val="2984642676"/>
              </p:ext>
            </p:extLst>
          </p:nvPr>
        </p:nvGraphicFramePr>
        <p:xfrm>
          <a:off x="304800" y="719190"/>
          <a:ext cx="11506200" cy="5976695"/>
        </p:xfrm>
        <a:graphic>
          <a:graphicData uri="http://schemas.openxmlformats.org/drawingml/2006/table">
            <a:tbl>
              <a:tblPr firstRow="1" bandRow="1">
                <a:tableStyleId>{073A0DAA-6AF3-43AB-8588-CEC1D06C72B9}</a:tableStyleId>
              </a:tblPr>
              <a:tblGrid>
                <a:gridCol w="762000">
                  <a:extLst>
                    <a:ext uri="{9D8B030D-6E8A-4147-A177-3AD203B41FA5}">
                      <a16:colId xmlns:a16="http://schemas.microsoft.com/office/drawing/2014/main" val="2015191853"/>
                    </a:ext>
                  </a:extLst>
                </a:gridCol>
                <a:gridCol w="1455704">
                  <a:extLst>
                    <a:ext uri="{9D8B030D-6E8A-4147-A177-3AD203B41FA5}">
                      <a16:colId xmlns:a16="http://schemas.microsoft.com/office/drawing/2014/main" val="3799614808"/>
                    </a:ext>
                  </a:extLst>
                </a:gridCol>
                <a:gridCol w="2503651">
                  <a:extLst>
                    <a:ext uri="{9D8B030D-6E8A-4147-A177-3AD203B41FA5}">
                      <a16:colId xmlns:a16="http://schemas.microsoft.com/office/drawing/2014/main" val="2075218322"/>
                    </a:ext>
                  </a:extLst>
                </a:gridCol>
                <a:gridCol w="2612831">
                  <a:extLst>
                    <a:ext uri="{9D8B030D-6E8A-4147-A177-3AD203B41FA5}">
                      <a16:colId xmlns:a16="http://schemas.microsoft.com/office/drawing/2014/main" val="1094802068"/>
                    </a:ext>
                  </a:extLst>
                </a:gridCol>
                <a:gridCol w="2328362">
                  <a:extLst>
                    <a:ext uri="{9D8B030D-6E8A-4147-A177-3AD203B41FA5}">
                      <a16:colId xmlns:a16="http://schemas.microsoft.com/office/drawing/2014/main" val="2021973451"/>
                    </a:ext>
                  </a:extLst>
                </a:gridCol>
                <a:gridCol w="1843652">
                  <a:extLst>
                    <a:ext uri="{9D8B030D-6E8A-4147-A177-3AD203B41FA5}">
                      <a16:colId xmlns:a16="http://schemas.microsoft.com/office/drawing/2014/main" val="363292424"/>
                    </a:ext>
                  </a:extLst>
                </a:gridCol>
              </a:tblGrid>
              <a:tr h="459815">
                <a:tc>
                  <a:txBody>
                    <a:bodyPr/>
                    <a:lstStyle/>
                    <a:p>
                      <a:pPr algn="ctr"/>
                      <a:r>
                        <a:rPr lang="en-US" sz="1800" dirty="0" err="1">
                          <a:latin typeface="Times New Roman" panose="02020603050405020304" pitchFamily="18" charset="0"/>
                          <a:cs typeface="Times New Roman" panose="02020603050405020304" pitchFamily="18" charset="0"/>
                        </a:rPr>
                        <a:t>S.No</a:t>
                      </a:r>
                      <a:r>
                        <a:rPr lang="en-US" sz="1800" dirty="0">
                          <a:latin typeface="Times New Roman" panose="02020603050405020304" pitchFamily="18" charset="0"/>
                          <a:cs typeface="Times New Roman" panose="02020603050405020304" pitchFamily="18" charset="0"/>
                        </a:rPr>
                        <a:t>.</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Scheme</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Title</a:t>
                      </a:r>
                      <a:endParaRPr lang="en-IN" dirty="0">
                        <a:latin typeface="Times New Roman" panose="02020603050405020304" pitchFamily="18" charset="0"/>
                        <a:cs typeface="Times New Roman" panose="02020603050405020304" pitchFamily="18" charset="0"/>
                      </a:endParaRPr>
                    </a:p>
                  </a:txBody>
                  <a:tcPr/>
                </a:tc>
                <a:tc>
                  <a:txBody>
                    <a:bodyPr/>
                    <a:lstStyle/>
                    <a:p>
                      <a:pPr marL="0" indent="0" algn="ctr">
                        <a:buFont typeface="Arial" panose="020B0604020202020204" pitchFamily="34" charset="0"/>
                        <a:buNone/>
                      </a:pPr>
                      <a:r>
                        <a:rPr lang="en-US" dirty="0">
                          <a:latin typeface="Times New Roman" panose="02020603050405020304" pitchFamily="18" charset="0"/>
                          <a:cs typeface="Times New Roman" panose="02020603050405020304" pitchFamily="18" charset="0"/>
                        </a:rPr>
                        <a:t>Methodology</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Advantages</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Disadvantages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54451904"/>
                  </a:ext>
                </a:extLst>
              </a:tr>
              <a:tr h="2028552">
                <a:tc>
                  <a:txBody>
                    <a:bodyPr/>
                    <a:lstStyle/>
                    <a:p>
                      <a:pPr algn="ctr"/>
                      <a:r>
                        <a:rPr lang="en-US" sz="1400" dirty="0">
                          <a:solidFill>
                            <a:schemeClr val="tx1"/>
                          </a:solidFill>
                          <a:latin typeface="Times New Roman" panose="02020603050405020304" pitchFamily="18" charset="0"/>
                          <a:cs typeface="Times New Roman" panose="02020603050405020304" pitchFamily="18" charset="0"/>
                        </a:rPr>
                        <a:t>1.</a:t>
                      </a:r>
                      <a:endParaRPr lang="en-IN"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pPr lvl="0" algn="ctr">
                        <a:buNone/>
                      </a:pPr>
                      <a:r>
                        <a:rPr lang="en-IN" sz="1400" b="0" i="0" u="none" strike="noStrike" noProof="0" dirty="0">
                          <a:solidFill>
                            <a:schemeClr val="tx1"/>
                          </a:solidFill>
                          <a:latin typeface="Times New Roman" pitchFamily="18" charset="0"/>
                          <a:cs typeface="Times New Roman" pitchFamily="18" charset="0"/>
                        </a:rPr>
                        <a:t>Saeed Mian Qaisar</a:t>
                      </a:r>
                      <a:endParaRPr lang="en-IN" sz="1400" dirty="0">
                        <a:solidFill>
                          <a:schemeClr val="tx1"/>
                        </a:solidFill>
                        <a:latin typeface="Times New Roman" panose="02020603050405020304" pitchFamily="18" charset="0"/>
                        <a:cs typeface="Times New Roman" panose="02020603050405020304" pitchFamily="18" charset="0"/>
                      </a:endParaRPr>
                    </a:p>
                    <a:p>
                      <a:pPr algn="ctr"/>
                      <a:r>
                        <a:rPr lang="en-IN" sz="1400" dirty="0">
                          <a:solidFill>
                            <a:schemeClr val="tx1"/>
                          </a:solidFill>
                          <a:latin typeface="Times New Roman" panose="02020603050405020304" pitchFamily="18" charset="0"/>
                          <a:cs typeface="Times New Roman" panose="02020603050405020304" pitchFamily="18" charset="0"/>
                        </a:rPr>
                        <a:t>[March,2018]</a:t>
                      </a:r>
                    </a:p>
                  </a:txBody>
                  <a:tcPr/>
                </a:tc>
                <a:tc>
                  <a:txBody>
                    <a:bodyPr/>
                    <a:lstStyle/>
                    <a:p>
                      <a:pPr lvl="0" algn="just">
                        <a:buNone/>
                      </a:pPr>
                      <a:r>
                        <a:rPr lang="en-US" sz="1400" b="0" i="0" u="none" strike="noStrike" noProof="0" dirty="0">
                          <a:solidFill>
                            <a:schemeClr val="tx1"/>
                          </a:solidFill>
                          <a:latin typeface="Times New Roman" pitchFamily="18" charset="0"/>
                          <a:cs typeface="Times New Roman" pitchFamily="18" charset="0"/>
                        </a:rPr>
                        <a:t>An Event Driven Attendance Tracker</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The idea is to keep the whole system in the standby mode except for the low power motion sensor.</a:t>
                      </a:r>
                      <a:endParaRPr lang="en-US"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On the detection of an event, when a person enters and originates a motion, the front-end embedded processor is alarmed. Later on, it activates the remaining system modules like webcam, communication block, etc.</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IN" sz="1400" b="0" i="0" u="none" strike="noStrike" noProof="0" dirty="0">
                          <a:solidFill>
                            <a:schemeClr val="tx1"/>
                          </a:solidFill>
                          <a:latin typeface="Times New Roman" pitchFamily="18" charset="0"/>
                          <a:cs typeface="Times New Roman" pitchFamily="18" charset="0"/>
                        </a:rPr>
                        <a:t>The classical attendance systems remain active all the time regardless of the presence of intended objects in the system range. </a:t>
                      </a:r>
                      <a:endParaRPr lang="en-IN"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IN" sz="1400" b="0" i="0" u="none" strike="noStrike" noProof="0" dirty="0">
                          <a:solidFill>
                            <a:schemeClr val="tx1"/>
                          </a:solidFill>
                          <a:latin typeface="Times New Roman" pitchFamily="18" charset="0"/>
                          <a:cs typeface="Times New Roman" pitchFamily="18" charset="0"/>
                        </a:rPr>
                        <a:t>It results in an increased system resources utilization and power consumption</a:t>
                      </a:r>
                      <a:endParaRPr lang="en-IN" sz="140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In contrast to the classical systems, in the suggested one all system modules remain in the standby mode except for the low power motion detection sensors. </a:t>
                      </a:r>
                      <a:endParaRPr lang="en-US"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The system only functions on the detection of an event of interest.</a:t>
                      </a:r>
                      <a:endParaRPr lang="en-US" sz="1400">
                        <a:solidFill>
                          <a:schemeClr val="tx1"/>
                        </a:solidFill>
                        <a:latin typeface="Times New Roman" pitchFamily="18" charset="0"/>
                        <a:cs typeface="Times New Roman" pitchFamily="18" charset="0"/>
                      </a:endParaRPr>
                    </a:p>
                  </a:txBody>
                  <a:tcPr/>
                </a:tc>
                <a:extLst>
                  <a:ext uri="{0D108BD9-81ED-4DB2-BD59-A6C34878D82A}">
                    <a16:rowId xmlns:a16="http://schemas.microsoft.com/office/drawing/2014/main" val="1184977838"/>
                  </a:ext>
                </a:extLst>
              </a:tr>
              <a:tr h="1890028">
                <a:tc>
                  <a:txBody>
                    <a:bodyPr/>
                    <a:lstStyle/>
                    <a:p>
                      <a:pPr algn="ctr"/>
                      <a:r>
                        <a:rPr lang="en-US" sz="1400" dirty="0">
                          <a:solidFill>
                            <a:schemeClr val="tx1"/>
                          </a:solidFill>
                          <a:latin typeface="Times New Roman" panose="02020603050405020304" pitchFamily="18" charset="0"/>
                          <a:cs typeface="Times New Roman" panose="02020603050405020304" pitchFamily="18" charset="0"/>
                        </a:rPr>
                        <a:t>2.</a:t>
                      </a:r>
                      <a:endParaRPr lang="en-IN"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pPr lvl="0" algn="ctr">
                        <a:buNone/>
                      </a:pPr>
                      <a:r>
                        <a:rPr lang="en-US" sz="1400" b="0" i="0" u="none" strike="noStrike" noProof="0" dirty="0">
                          <a:solidFill>
                            <a:schemeClr val="tx1"/>
                          </a:solidFill>
                          <a:latin typeface="Times New Roman" pitchFamily="18" charset="0"/>
                          <a:cs typeface="Times New Roman" pitchFamily="18" charset="0"/>
                        </a:rPr>
                        <a:t>Mikael </a:t>
                      </a:r>
                      <a:r>
                        <a:rPr lang="en-US" sz="1400" b="0" i="0" u="none" strike="noStrike" noProof="0" dirty="0" err="1">
                          <a:solidFill>
                            <a:schemeClr val="tx1"/>
                          </a:solidFill>
                          <a:latin typeface="Times New Roman" pitchFamily="18" charset="0"/>
                          <a:cs typeface="Times New Roman" pitchFamily="18" charset="0"/>
                        </a:rPr>
                        <a:t>Nycander</a:t>
                      </a:r>
                      <a:r>
                        <a:rPr lang="en-US" sz="1400" b="0" i="0" u="none" strike="noStrike" noProof="0" dirty="0">
                          <a:solidFill>
                            <a:schemeClr val="tx1"/>
                          </a:solidFill>
                          <a:latin typeface="Times New Roman" pitchFamily="18" charset="0"/>
                          <a:cs typeface="Times New Roman" pitchFamily="18" charset="0"/>
                        </a:rPr>
                        <a:t>-Barua</a:t>
                      </a:r>
                      <a:endParaRPr lang="en-US" sz="1400" dirty="0">
                        <a:solidFill>
                          <a:schemeClr val="tx1"/>
                        </a:solidFill>
                        <a:latin typeface="Times New Roman" panose="02020603050405020304" pitchFamily="18" charset="0"/>
                        <a:cs typeface="Times New Roman" panose="02020603050405020304" pitchFamily="18" charset="0"/>
                      </a:endParaRPr>
                    </a:p>
                    <a:p>
                      <a:pPr algn="ctr"/>
                      <a:r>
                        <a:rPr lang="en-US" sz="1400" dirty="0">
                          <a:solidFill>
                            <a:schemeClr val="tx1"/>
                          </a:solidFill>
                          <a:latin typeface="Times New Roman" panose="02020603050405020304" pitchFamily="18" charset="0"/>
                          <a:cs typeface="Times New Roman" panose="02020603050405020304" pitchFamily="18" charset="0"/>
                        </a:rPr>
                        <a:t>[July,2019]</a:t>
                      </a:r>
                      <a:endParaRPr lang="en-IN" sz="1400" dirty="0">
                        <a:solidFill>
                          <a:schemeClr val="tx1"/>
                        </a:solidFill>
                        <a:latin typeface="Times New Roman" pitchFamily="18" charset="0"/>
                        <a:cs typeface="Times New Roman" pitchFamily="18" charset="0"/>
                      </a:endParaRPr>
                    </a:p>
                  </a:txBody>
                  <a:tcPr/>
                </a:tc>
                <a:tc>
                  <a:txBody>
                    <a:bodyPr/>
                    <a:lstStyle/>
                    <a:p>
                      <a:pPr lvl="0" algn="just">
                        <a:buNone/>
                      </a:pPr>
                      <a:r>
                        <a:rPr lang="en-US" sz="1400" b="0" i="0" u="none" strike="noStrike" noProof="0" dirty="0">
                          <a:solidFill>
                            <a:schemeClr val="tx1"/>
                          </a:solidFill>
                          <a:latin typeface="Times New Roman" pitchFamily="18" charset="0"/>
                          <a:cs typeface="Times New Roman" pitchFamily="18" charset="0"/>
                        </a:rPr>
                        <a:t>An Image Acquisition Method for Face Recognition and Implementation of an Automatic Attendance System for Events </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a:buChar char="•"/>
                      </a:pPr>
                      <a:r>
                        <a:rPr lang="en-US" sz="1400" b="0" i="0" u="none" strike="noStrike" noProof="0" dirty="0">
                          <a:solidFill>
                            <a:schemeClr val="tx1"/>
                          </a:solidFill>
                          <a:latin typeface="Times New Roman" pitchFamily="18" charset="0"/>
                          <a:cs typeface="Times New Roman" pitchFamily="18" charset="0"/>
                        </a:rPr>
                        <a:t>This is developed using the KNN, Naive Bayes, Random Forest, Multi-Layer Perceptron, Decision Tree, Ada boost and Support Vector Machine. </a:t>
                      </a:r>
                      <a:endParaRPr lang="en-US" sz="1400" dirty="0">
                        <a:solidFill>
                          <a:schemeClr val="tx1"/>
                        </a:solidFill>
                        <a:latin typeface="Times New Roman" pitchFamily="18" charset="0"/>
                        <a:cs typeface="Times New Roman" pitchFamily="18" charset="0"/>
                      </a:endParaRPr>
                    </a:p>
                    <a:p>
                      <a:pPr marL="171450" lvl="0" indent="-171450" algn="just">
                        <a:buFont typeface="Arial"/>
                        <a:buChar char="•"/>
                      </a:pPr>
                      <a:r>
                        <a:rPr lang="en-US" sz="1400" b="0" i="0" u="none" strike="noStrike" noProof="0" dirty="0">
                          <a:solidFill>
                            <a:schemeClr val="tx1"/>
                          </a:solidFill>
                          <a:latin typeface="Times New Roman" pitchFamily="18" charset="0"/>
                          <a:cs typeface="Times New Roman" pitchFamily="18" charset="0"/>
                        </a:rPr>
                        <a:t>Additionally, we compared these classifiers to show which was effective for the dataset in terms of accuracy and execution time</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The results showed that the Smart Event Faces Database that used the image acquisition method achieved an accuracy for face recognition of more than 96% on KNN and SVM.</a:t>
                      </a:r>
                      <a:endParaRPr lang="en-US"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In terms of execution time, KNN and SVM had less than 1.5 seconds for classification</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a:buChar char="•"/>
                      </a:pPr>
                      <a:r>
                        <a:rPr lang="en-US" sz="1400" dirty="0">
                          <a:solidFill>
                            <a:schemeClr val="tx1"/>
                          </a:solidFill>
                          <a:latin typeface="Times New Roman" pitchFamily="18" charset="0"/>
                          <a:cs typeface="Times New Roman" pitchFamily="18" charset="0"/>
                        </a:rPr>
                        <a:t>It is comparatively high cost and it takes more amount of time for the implementation and execution due to the usage of more algorithms.</a:t>
                      </a:r>
                    </a:p>
                  </a:txBody>
                  <a:tcPr/>
                </a:tc>
                <a:extLst>
                  <a:ext uri="{0D108BD9-81ED-4DB2-BD59-A6C34878D82A}">
                    <a16:rowId xmlns:a16="http://schemas.microsoft.com/office/drawing/2014/main" val="1775571026"/>
                  </a:ext>
                </a:extLst>
              </a:tr>
            </a:tbl>
          </a:graphicData>
        </a:graphic>
      </p:graphicFrame>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grpSp>
        <p:nvGrpSpPr>
          <p:cNvPr id="11" name="Google Shape;11422;p120"/>
          <p:cNvGrpSpPr/>
          <p:nvPr/>
        </p:nvGrpSpPr>
        <p:grpSpPr>
          <a:xfrm>
            <a:off x="3276600" y="92912"/>
            <a:ext cx="457200" cy="516687"/>
            <a:chOff x="-3462150" y="2046625"/>
            <a:chExt cx="224500" cy="291450"/>
          </a:xfrm>
        </p:grpSpPr>
        <p:sp>
          <p:nvSpPr>
            <p:cNvPr id="12" name="Google Shape;11423;p12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424;p12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425;p12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426;p12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427;p12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428;p12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429;p12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318389616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4" name="Table 7">
            <a:extLst>
              <a:ext uri="{FF2B5EF4-FFF2-40B4-BE49-F238E27FC236}">
                <a16:creationId xmlns:a16="http://schemas.microsoft.com/office/drawing/2014/main" id="{42C52B90-3547-8330-6F97-989302431117}"/>
              </a:ext>
            </a:extLst>
          </p:cNvPr>
          <p:cNvGraphicFramePr>
            <a:graphicFrameLocks/>
          </p:cNvGraphicFramePr>
          <p:nvPr>
            <p:extLst>
              <p:ext uri="{D42A27DB-BD31-4B8C-83A1-F6EECF244321}">
                <p14:modId xmlns:p14="http://schemas.microsoft.com/office/powerpoint/2010/main" val="2391184479"/>
              </p:ext>
            </p:extLst>
          </p:nvPr>
        </p:nvGraphicFramePr>
        <p:xfrm>
          <a:off x="304800" y="719190"/>
          <a:ext cx="11506200" cy="5353487"/>
        </p:xfrm>
        <a:graphic>
          <a:graphicData uri="http://schemas.openxmlformats.org/drawingml/2006/table">
            <a:tbl>
              <a:tblPr firstRow="1" bandRow="1">
                <a:tableStyleId>{073A0DAA-6AF3-43AB-8588-CEC1D06C72B9}</a:tableStyleId>
              </a:tblPr>
              <a:tblGrid>
                <a:gridCol w="762000">
                  <a:extLst>
                    <a:ext uri="{9D8B030D-6E8A-4147-A177-3AD203B41FA5}">
                      <a16:colId xmlns:a16="http://schemas.microsoft.com/office/drawing/2014/main" val="2015191853"/>
                    </a:ext>
                  </a:extLst>
                </a:gridCol>
                <a:gridCol w="1455704">
                  <a:extLst>
                    <a:ext uri="{9D8B030D-6E8A-4147-A177-3AD203B41FA5}">
                      <a16:colId xmlns:a16="http://schemas.microsoft.com/office/drawing/2014/main" val="3799614808"/>
                    </a:ext>
                  </a:extLst>
                </a:gridCol>
                <a:gridCol w="2503651">
                  <a:extLst>
                    <a:ext uri="{9D8B030D-6E8A-4147-A177-3AD203B41FA5}">
                      <a16:colId xmlns:a16="http://schemas.microsoft.com/office/drawing/2014/main" val="2075218322"/>
                    </a:ext>
                  </a:extLst>
                </a:gridCol>
                <a:gridCol w="2612831">
                  <a:extLst>
                    <a:ext uri="{9D8B030D-6E8A-4147-A177-3AD203B41FA5}">
                      <a16:colId xmlns:a16="http://schemas.microsoft.com/office/drawing/2014/main" val="1094802068"/>
                    </a:ext>
                  </a:extLst>
                </a:gridCol>
                <a:gridCol w="2328362">
                  <a:extLst>
                    <a:ext uri="{9D8B030D-6E8A-4147-A177-3AD203B41FA5}">
                      <a16:colId xmlns:a16="http://schemas.microsoft.com/office/drawing/2014/main" val="2021973451"/>
                    </a:ext>
                  </a:extLst>
                </a:gridCol>
                <a:gridCol w="1843652">
                  <a:extLst>
                    <a:ext uri="{9D8B030D-6E8A-4147-A177-3AD203B41FA5}">
                      <a16:colId xmlns:a16="http://schemas.microsoft.com/office/drawing/2014/main" val="363292424"/>
                    </a:ext>
                  </a:extLst>
                </a:gridCol>
              </a:tblGrid>
              <a:tr h="459815">
                <a:tc>
                  <a:txBody>
                    <a:bodyPr/>
                    <a:lstStyle/>
                    <a:p>
                      <a:pPr algn="ctr"/>
                      <a:r>
                        <a:rPr lang="en-US" sz="1800" dirty="0" err="1">
                          <a:solidFill>
                            <a:schemeClr val="bg1"/>
                          </a:solidFill>
                          <a:latin typeface="Times New Roman" panose="02020603050405020304" pitchFamily="18" charset="0"/>
                          <a:cs typeface="Times New Roman" panose="02020603050405020304" pitchFamily="18" charset="0"/>
                        </a:rPr>
                        <a:t>S.No</a:t>
                      </a:r>
                      <a:r>
                        <a:rPr lang="en-US" sz="1800" dirty="0">
                          <a:solidFill>
                            <a:schemeClr val="bg1"/>
                          </a:solidFill>
                          <a:latin typeface="Times New Roman" panose="02020603050405020304" pitchFamily="18" charset="0"/>
                          <a:cs typeface="Times New Roman" panose="02020603050405020304" pitchFamily="18" charset="0"/>
                        </a:rPr>
                        <a:t>.</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Scheme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Title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marL="0" indent="0" algn="ctr">
                        <a:buFont typeface="Arial" panose="020B0604020202020204" pitchFamily="34" charset="0"/>
                        <a:buNone/>
                      </a:pPr>
                      <a:r>
                        <a:rPr lang="en-US" sz="1800" dirty="0">
                          <a:solidFill>
                            <a:schemeClr val="bg1"/>
                          </a:solidFill>
                          <a:latin typeface="Times New Roman" panose="02020603050405020304" pitchFamily="18" charset="0"/>
                          <a:cs typeface="Times New Roman" panose="02020603050405020304" pitchFamily="18" charset="0"/>
                        </a:rPr>
                        <a:t>Methodology</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Disadvantages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54451904"/>
                  </a:ext>
                </a:extLst>
              </a:tr>
              <a:tr h="2028552">
                <a:tc>
                  <a:txBody>
                    <a:bodyPr/>
                    <a:lstStyle/>
                    <a:p>
                      <a:pPr marL="0" algn="ctr" rtl="0" eaLnBrk="1" fontAlgn="t" latinLnBrk="0" hangingPunct="1">
                        <a:spcBef>
                          <a:spcPts val="0"/>
                        </a:spcBef>
                        <a:spcAft>
                          <a:spcPts val="0"/>
                        </a:spcAft>
                      </a:pPr>
                      <a:r>
                        <a:rPr lang="en-US" sz="1400" b="0" i="0" u="none" strike="noStrike" kern="1200" dirty="0">
                          <a:solidFill>
                            <a:schemeClr val="tx1"/>
                          </a:solidFill>
                          <a:effectLst/>
                          <a:latin typeface="Times New Roman" pitchFamily="18" charset="0"/>
                          <a:cs typeface="Times New Roman" pitchFamily="18" charset="0"/>
                        </a:rPr>
                        <a:t>3.</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0" algn="ctr" rtl="0" eaLnBrk="1" fontAlgn="t" latinLnBrk="0" hangingPunct="1">
                        <a:spcBef>
                          <a:spcPts val="0"/>
                        </a:spcBef>
                        <a:spcAft>
                          <a:spcPts val="0"/>
                        </a:spcAft>
                      </a:pPr>
                      <a:r>
                        <a:rPr lang="en-US" sz="1400" b="0" i="0" u="none" strike="noStrike" kern="1200" dirty="0" err="1">
                          <a:solidFill>
                            <a:schemeClr val="tx1"/>
                          </a:solidFill>
                          <a:effectLst/>
                          <a:latin typeface="Times New Roman" pitchFamily="18" charset="0"/>
                          <a:cs typeface="Times New Roman" pitchFamily="18" charset="0"/>
                        </a:rPr>
                        <a:t>Shailendra</a:t>
                      </a:r>
                      <a:r>
                        <a:rPr lang="en-US" sz="1400" b="0" i="0" u="none" strike="noStrike" kern="1200" dirty="0">
                          <a:solidFill>
                            <a:schemeClr val="tx1"/>
                          </a:solidFill>
                          <a:effectLst/>
                          <a:latin typeface="Times New Roman" pitchFamily="18" charset="0"/>
                          <a:cs typeface="Times New Roman" pitchFamily="18" charset="0"/>
                        </a:rPr>
                        <a:t> Narayan Singh</a:t>
                      </a:r>
                      <a:endParaRPr lang="en-US" sz="1400" b="0" i="0" u="none" strike="noStrike" dirty="0">
                        <a:solidFill>
                          <a:schemeClr val="tx1"/>
                        </a:solidFill>
                        <a:effectLst/>
                        <a:latin typeface="Times New Roman" pitchFamily="18" charset="0"/>
                        <a:cs typeface="Times New Roman" pitchFamily="18" charset="0"/>
                      </a:endParaRPr>
                    </a:p>
                    <a:p>
                      <a:pPr marL="0" algn="ctr" rtl="0" eaLnBrk="1" fontAlgn="t" latinLnBrk="0" hangingPunct="1">
                        <a:spcBef>
                          <a:spcPts val="0"/>
                        </a:spcBef>
                        <a:spcAft>
                          <a:spcPts val="0"/>
                        </a:spcAft>
                      </a:pPr>
                      <a:r>
                        <a:rPr lang="en-US" sz="1400" b="0" i="0" u="none" strike="noStrike" kern="1200" dirty="0">
                          <a:solidFill>
                            <a:schemeClr val="tx1"/>
                          </a:solidFill>
                          <a:effectLst/>
                          <a:latin typeface="Times New Roman" pitchFamily="18" charset="0"/>
                          <a:cs typeface="Times New Roman" pitchFamily="18" charset="0"/>
                        </a:rPr>
                        <a:t>[November,2019]</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0" algn="l" rtl="0" eaLnBrk="1" fontAlgn="t" latinLnBrk="0" hangingPunct="1">
                        <a:spcBef>
                          <a:spcPts val="0"/>
                        </a:spcBef>
                        <a:spcAft>
                          <a:spcPts val="0"/>
                        </a:spcAft>
                      </a:pPr>
                      <a:r>
                        <a:rPr lang="en-US" sz="1400" b="0" i="0" u="none" strike="noStrike" kern="1200" dirty="0">
                          <a:solidFill>
                            <a:schemeClr val="tx1"/>
                          </a:solidFill>
                          <a:effectLst/>
                          <a:latin typeface="Times New Roman" pitchFamily="18" charset="0"/>
                          <a:cs typeface="Times New Roman" pitchFamily="18" charset="0"/>
                        </a:rPr>
                        <a:t>Real-Time Smart Attendance System using Face Recognition Techniques</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173736" indent="-173736" algn="l" rtl="0" eaLnBrk="1" fontAlgn="t" latinLnBrk="0" hangingPunct="1">
                        <a:spcBef>
                          <a:spcPts val="0"/>
                        </a:spcBef>
                        <a:spcAft>
                          <a:spcPts val="0"/>
                        </a:spcAft>
                        <a:buClrTx/>
                        <a:buSzPts val="1200"/>
                        <a:buFont typeface="Arial"/>
                        <a:buChar char="•"/>
                      </a:pPr>
                      <a:r>
                        <a:rPr lang="en-US" sz="1400" b="0" i="0" u="none" strike="noStrike" kern="1200" dirty="0">
                          <a:solidFill>
                            <a:schemeClr val="tx1"/>
                          </a:solidFill>
                          <a:effectLst/>
                          <a:latin typeface="Times New Roman" pitchFamily="18" charset="0"/>
                          <a:cs typeface="Times New Roman" pitchFamily="18" charset="0"/>
                        </a:rPr>
                        <a:t>It is implemented by using Eigen face values, Principle Component Analysis (PCA) and Convolutional Neural Network (CNN). </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173736" indent="-173736" algn="just" rtl="0" eaLnBrk="1" fontAlgn="t" latinLnBrk="0" hangingPunct="1">
                        <a:spcBef>
                          <a:spcPts val="0"/>
                        </a:spcBef>
                        <a:spcAft>
                          <a:spcPts val="0"/>
                        </a:spcAft>
                        <a:buClrTx/>
                        <a:buSzPts val="1200"/>
                        <a:buFont typeface="Arial"/>
                        <a:buChar char="•"/>
                      </a:pPr>
                      <a:r>
                        <a:rPr lang="en-US" sz="1400" b="0" i="0" u="none" strike="noStrike" kern="1200" dirty="0">
                          <a:solidFill>
                            <a:schemeClr val="tx1"/>
                          </a:solidFill>
                          <a:effectLst/>
                          <a:latin typeface="Times New Roman" pitchFamily="18" charset="0"/>
                          <a:cs typeface="Times New Roman" pitchFamily="18" charset="0"/>
                        </a:rPr>
                        <a:t>The Smart Event Faces Database has excellent accuracy for face recognition and execution time for two classifiers 96% on KNN and SVM. </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173736" indent="-173736" algn="just" rtl="0" eaLnBrk="1" fontAlgn="t" latinLnBrk="0" hangingPunct="1">
                        <a:spcBef>
                          <a:spcPts val="0"/>
                        </a:spcBef>
                        <a:spcAft>
                          <a:spcPts val="0"/>
                        </a:spcAft>
                        <a:buClrTx/>
                        <a:buSzPts val="1200"/>
                        <a:buFont typeface="Arial"/>
                        <a:buChar char="•"/>
                      </a:pPr>
                      <a:r>
                        <a:rPr lang="en-US" sz="1400" b="0" i="0" u="none" strike="noStrike" kern="1200" dirty="0">
                          <a:solidFill>
                            <a:schemeClr val="tx1"/>
                          </a:solidFill>
                          <a:effectLst/>
                          <a:latin typeface="Times New Roman" pitchFamily="18" charset="0"/>
                          <a:cs typeface="Times New Roman" pitchFamily="18" charset="0"/>
                        </a:rPr>
                        <a:t>It uses </a:t>
                      </a:r>
                      <a:r>
                        <a:rPr lang="en-US" sz="1400" b="0" i="0" u="none" strike="noStrike" kern="1200" dirty="0" err="1">
                          <a:solidFill>
                            <a:schemeClr val="tx1"/>
                          </a:solidFill>
                          <a:effectLst/>
                          <a:latin typeface="Times New Roman" pitchFamily="18" charset="0"/>
                          <a:cs typeface="Times New Roman" pitchFamily="18" charset="0"/>
                        </a:rPr>
                        <a:t>ada</a:t>
                      </a:r>
                      <a:r>
                        <a:rPr lang="en-US" sz="1400" b="0" i="0" u="none" strike="noStrike" kern="1200" dirty="0">
                          <a:solidFill>
                            <a:schemeClr val="tx1"/>
                          </a:solidFill>
                          <a:effectLst/>
                          <a:latin typeface="Times New Roman" pitchFamily="18" charset="0"/>
                          <a:cs typeface="Times New Roman" pitchFamily="18" charset="0"/>
                        </a:rPr>
                        <a:t> boost algorithm and PCA(principal component analysis which is an unsupervised learning that is difficult to  implement.</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extLst>
                  <a:ext uri="{0D108BD9-81ED-4DB2-BD59-A6C34878D82A}">
                    <a16:rowId xmlns:a16="http://schemas.microsoft.com/office/drawing/2014/main" val="1184977838"/>
                  </a:ext>
                </a:extLst>
              </a:tr>
              <a:tr h="1890028">
                <a:tc>
                  <a:txBody>
                    <a:bodyPr/>
                    <a:lstStyle/>
                    <a:p>
                      <a:pPr algn="ctr"/>
                      <a:r>
                        <a:rPr lang="en-US" sz="1400" b="0" dirty="0">
                          <a:solidFill>
                            <a:schemeClr val="tx1"/>
                          </a:solidFill>
                          <a:latin typeface="Times New Roman" panose="02020603050405020304" pitchFamily="18" charset="0"/>
                          <a:cs typeface="Times New Roman" panose="02020603050405020304" pitchFamily="18" charset="0"/>
                        </a:rPr>
                        <a:t>4.</a:t>
                      </a: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IN" sz="1400" b="0" dirty="0" err="1">
                          <a:solidFill>
                            <a:schemeClr val="tx1"/>
                          </a:solidFill>
                          <a:latin typeface="Times New Roman" pitchFamily="18" charset="0"/>
                          <a:cs typeface="Times New Roman" pitchFamily="18" charset="0"/>
                        </a:rPr>
                        <a:t>Duy</a:t>
                      </a:r>
                      <a:r>
                        <a:rPr lang="en-IN" sz="1400" b="0" dirty="0">
                          <a:solidFill>
                            <a:schemeClr val="tx1"/>
                          </a:solidFill>
                          <a:latin typeface="Times New Roman" pitchFamily="18" charset="0"/>
                          <a:cs typeface="Times New Roman" pitchFamily="18" charset="0"/>
                        </a:rPr>
                        <a:t> </a:t>
                      </a:r>
                      <a:r>
                        <a:rPr lang="en-IN" sz="1400" b="0" dirty="0" err="1">
                          <a:solidFill>
                            <a:schemeClr val="tx1"/>
                          </a:solidFill>
                          <a:latin typeface="Times New Roman" pitchFamily="18" charset="0"/>
                          <a:cs typeface="Times New Roman" pitchFamily="18" charset="0"/>
                        </a:rPr>
                        <a:t>Dieu</a:t>
                      </a:r>
                      <a:r>
                        <a:rPr lang="en-IN" sz="1400" b="0" dirty="0">
                          <a:solidFill>
                            <a:schemeClr val="tx1"/>
                          </a:solidFill>
                          <a:latin typeface="Times New Roman" pitchFamily="18" charset="0"/>
                          <a:cs typeface="Times New Roman" pitchFamily="18" charset="0"/>
                        </a:rPr>
                        <a:t> NGUYEN</a:t>
                      </a:r>
                    </a:p>
                    <a:p>
                      <a:pPr algn="ctr"/>
                      <a:r>
                        <a:rPr lang="en-IN" sz="1400" b="0" dirty="0">
                          <a:solidFill>
                            <a:schemeClr val="tx1"/>
                          </a:solidFill>
                          <a:latin typeface="Times New Roman" pitchFamily="18" charset="0"/>
                          <a:cs typeface="Times New Roman" pitchFamily="18" charset="0"/>
                        </a:rPr>
                        <a:t>[Nov,2021]</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dirty="0">
                          <a:solidFill>
                            <a:schemeClr val="tx1"/>
                          </a:solidFill>
                          <a:latin typeface="Times New Roman" pitchFamily="18" charset="0"/>
                          <a:cs typeface="Times New Roman" pitchFamily="18" charset="0"/>
                        </a:rPr>
                        <a:t>Automated Attendance System in the Classroom Using Artificial Intelligence and Internet of Things Technology.</a:t>
                      </a: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400" b="0" dirty="0">
                          <a:solidFill>
                            <a:schemeClr val="tx1"/>
                          </a:solidFill>
                          <a:latin typeface="Times New Roman" pitchFamily="18" charset="0"/>
                          <a:cs typeface="Times New Roman" pitchFamily="18" charset="0"/>
                        </a:rPr>
                        <a:t>The face detection based on the method of Violas and John which is installed in </a:t>
                      </a:r>
                      <a:r>
                        <a:rPr lang="en-US" sz="1400" b="0" dirty="0" err="1">
                          <a:solidFill>
                            <a:schemeClr val="tx1"/>
                          </a:solidFill>
                          <a:latin typeface="Times New Roman" pitchFamily="18" charset="0"/>
                          <a:cs typeface="Times New Roman" pitchFamily="18" charset="0"/>
                        </a:rPr>
                        <a:t>OpenCV</a:t>
                      </a:r>
                      <a:r>
                        <a:rPr lang="en-US" sz="1400" b="0" dirty="0">
                          <a:solidFill>
                            <a:schemeClr val="tx1"/>
                          </a:solidFill>
                          <a:latin typeface="Times New Roman" pitchFamily="18" charset="0"/>
                          <a:cs typeface="Times New Roman" pitchFamily="18" charset="0"/>
                        </a:rPr>
                        <a:t>. Then, we continuously sample the correlation features to extract 68 features of eyes, nose, mouth, jaw area at different angles by integrating the </a:t>
                      </a:r>
                      <a:r>
                        <a:rPr lang="en-US" sz="1400" b="0" dirty="0" err="1">
                          <a:solidFill>
                            <a:schemeClr val="tx1"/>
                          </a:solidFill>
                          <a:latin typeface="Times New Roman" pitchFamily="18" charset="0"/>
                          <a:cs typeface="Times New Roman" pitchFamily="18" charset="0"/>
                        </a:rPr>
                        <a:t>dlib</a:t>
                      </a:r>
                      <a:r>
                        <a:rPr lang="en-US" sz="1400" b="0" dirty="0">
                          <a:solidFill>
                            <a:schemeClr val="tx1"/>
                          </a:solidFill>
                          <a:latin typeface="Times New Roman" pitchFamily="18" charset="0"/>
                          <a:cs typeface="Times New Roman" pitchFamily="18" charset="0"/>
                        </a:rPr>
                        <a:t> library.</a:t>
                      </a: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dirty="0">
                          <a:solidFill>
                            <a:schemeClr val="tx1"/>
                          </a:solidFill>
                          <a:latin typeface="Times New Roman" panose="02020603050405020304" pitchFamily="18" charset="0"/>
                          <a:cs typeface="Times New Roman" panose="02020603050405020304" pitchFamily="18" charset="0"/>
                        </a:rPr>
                        <a:t>The proposed method can detect faces of different image sizes at a distance in a classroom making the system more user-friendly, giving teachers more time to teach and parents know exactly how their children go to school.</a:t>
                      </a:r>
                    </a:p>
                  </a:txBody>
                  <a:tcPr/>
                </a:tc>
                <a:tc>
                  <a:txBody>
                    <a:bodyPr/>
                    <a:lstStyle/>
                    <a:p>
                      <a:pPr marL="171450" indent="-171450">
                        <a:buFont typeface="Arial" panose="020B0604020202020204" pitchFamily="34" charset="0"/>
                        <a:buChar char="•"/>
                      </a:pPr>
                      <a:r>
                        <a:rPr lang="en-US" sz="1400" b="0" dirty="0">
                          <a:solidFill>
                            <a:schemeClr val="tx1"/>
                          </a:solidFill>
                          <a:latin typeface="Times New Roman" pitchFamily="18" charset="0"/>
                          <a:cs typeface="Times New Roman" pitchFamily="18" charset="0"/>
                        </a:rPr>
                        <a:t>The system achieves a correct recognition rate of 89.0% with a detection rate of 7 fps for 1 person in case the environment is well-lit and the face angle is from -20</a:t>
                      </a:r>
                      <a:r>
                        <a:rPr lang="en-US" sz="1400" b="0" baseline="0" dirty="0">
                          <a:solidFill>
                            <a:schemeClr val="tx1"/>
                          </a:solidFill>
                          <a:latin typeface="Times New Roman" pitchFamily="18" charset="0"/>
                          <a:cs typeface="Times New Roman" pitchFamily="18" charset="0"/>
                        </a:rPr>
                        <a:t> degrees</a:t>
                      </a:r>
                      <a:r>
                        <a:rPr lang="en-US" sz="1400" b="0" dirty="0">
                          <a:solidFill>
                            <a:schemeClr val="tx1"/>
                          </a:solidFill>
                          <a:latin typeface="Times New Roman" pitchFamily="18" charset="0"/>
                          <a:cs typeface="Times New Roman" pitchFamily="18" charset="0"/>
                        </a:rPr>
                        <a:t> to 20 degrees only in the opposite direction to the camera.</a:t>
                      </a:r>
                      <a:endParaRPr lang="en-IN" sz="14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75571026"/>
                  </a:ext>
                </a:extLst>
              </a:tr>
            </a:tbl>
          </a:graphicData>
        </a:graphic>
      </p:graphicFrame>
      <p:pic>
        <p:nvPicPr>
          <p:cNvPr id="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5" name="TextBox 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655740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42C52B90-3547-8330-6F97-989302431117}"/>
              </a:ext>
            </a:extLst>
          </p:cNvPr>
          <p:cNvGraphicFramePr>
            <a:graphicFrameLocks/>
          </p:cNvGraphicFramePr>
          <p:nvPr>
            <p:extLst>
              <p:ext uri="{D42A27DB-BD31-4B8C-83A1-F6EECF244321}">
                <p14:modId xmlns:p14="http://schemas.microsoft.com/office/powerpoint/2010/main" val="1155439193"/>
              </p:ext>
            </p:extLst>
          </p:nvPr>
        </p:nvGraphicFramePr>
        <p:xfrm>
          <a:off x="247492" y="990600"/>
          <a:ext cx="11506200" cy="3535680"/>
        </p:xfrm>
        <a:graphic>
          <a:graphicData uri="http://schemas.openxmlformats.org/drawingml/2006/table">
            <a:tbl>
              <a:tblPr firstRow="1" bandRow="1">
                <a:tableStyleId>{073A0DAA-6AF3-43AB-8588-CEC1D06C72B9}</a:tableStyleId>
              </a:tblPr>
              <a:tblGrid>
                <a:gridCol w="762000">
                  <a:extLst>
                    <a:ext uri="{9D8B030D-6E8A-4147-A177-3AD203B41FA5}">
                      <a16:colId xmlns:a16="http://schemas.microsoft.com/office/drawing/2014/main" val="2015191853"/>
                    </a:ext>
                  </a:extLst>
                </a:gridCol>
                <a:gridCol w="1455704">
                  <a:extLst>
                    <a:ext uri="{9D8B030D-6E8A-4147-A177-3AD203B41FA5}">
                      <a16:colId xmlns:a16="http://schemas.microsoft.com/office/drawing/2014/main" val="3799614808"/>
                    </a:ext>
                  </a:extLst>
                </a:gridCol>
                <a:gridCol w="2503651">
                  <a:extLst>
                    <a:ext uri="{9D8B030D-6E8A-4147-A177-3AD203B41FA5}">
                      <a16:colId xmlns:a16="http://schemas.microsoft.com/office/drawing/2014/main" val="2075218322"/>
                    </a:ext>
                  </a:extLst>
                </a:gridCol>
                <a:gridCol w="2612831">
                  <a:extLst>
                    <a:ext uri="{9D8B030D-6E8A-4147-A177-3AD203B41FA5}">
                      <a16:colId xmlns:a16="http://schemas.microsoft.com/office/drawing/2014/main" val="1094802068"/>
                    </a:ext>
                  </a:extLst>
                </a:gridCol>
                <a:gridCol w="2328362">
                  <a:extLst>
                    <a:ext uri="{9D8B030D-6E8A-4147-A177-3AD203B41FA5}">
                      <a16:colId xmlns:a16="http://schemas.microsoft.com/office/drawing/2014/main" val="2021973451"/>
                    </a:ext>
                  </a:extLst>
                </a:gridCol>
                <a:gridCol w="1843652">
                  <a:extLst>
                    <a:ext uri="{9D8B030D-6E8A-4147-A177-3AD203B41FA5}">
                      <a16:colId xmlns:a16="http://schemas.microsoft.com/office/drawing/2014/main" val="363292424"/>
                    </a:ext>
                  </a:extLst>
                </a:gridCol>
              </a:tblGrid>
              <a:tr h="0">
                <a:tc>
                  <a:txBody>
                    <a:bodyPr/>
                    <a:lstStyle/>
                    <a:p>
                      <a:pPr algn="ctr"/>
                      <a:r>
                        <a:rPr lang="en-US" sz="1800" dirty="0" err="1">
                          <a:solidFill>
                            <a:schemeClr val="bg1"/>
                          </a:solidFill>
                          <a:latin typeface="Times New Roman" panose="02020603050405020304" pitchFamily="18" charset="0"/>
                          <a:cs typeface="Times New Roman" panose="02020603050405020304" pitchFamily="18" charset="0"/>
                        </a:rPr>
                        <a:t>S.No</a:t>
                      </a:r>
                      <a:r>
                        <a:rPr lang="en-US" sz="1800" dirty="0">
                          <a:solidFill>
                            <a:schemeClr val="bg1"/>
                          </a:solidFill>
                          <a:latin typeface="Times New Roman" panose="02020603050405020304" pitchFamily="18" charset="0"/>
                          <a:cs typeface="Times New Roman" panose="02020603050405020304" pitchFamily="18" charset="0"/>
                        </a:rPr>
                        <a:t>.</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Scheme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Title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marL="0" indent="0" algn="ctr">
                        <a:buFont typeface="Arial" panose="020B0604020202020204" pitchFamily="34" charset="0"/>
                        <a:buNone/>
                      </a:pPr>
                      <a:r>
                        <a:rPr lang="en-US" sz="1800" dirty="0">
                          <a:solidFill>
                            <a:schemeClr val="bg1"/>
                          </a:solidFill>
                          <a:latin typeface="Times New Roman" panose="02020603050405020304" pitchFamily="18" charset="0"/>
                          <a:cs typeface="Times New Roman" panose="02020603050405020304" pitchFamily="18" charset="0"/>
                        </a:rPr>
                        <a:t>Methodology</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Disadvantages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54451904"/>
                  </a:ext>
                </a:extLst>
              </a:tr>
              <a:tr h="679232">
                <a:tc>
                  <a:txBody>
                    <a:bodyPr/>
                    <a:lstStyle/>
                    <a:p>
                      <a:pPr algn="ctr"/>
                      <a:r>
                        <a:rPr lang="en-US" sz="1400" b="0" dirty="0">
                          <a:latin typeface="Times New Roman" panose="02020603050405020304" pitchFamily="18" charset="0"/>
                          <a:cs typeface="Times New Roman" panose="02020603050405020304" pitchFamily="18" charset="0"/>
                        </a:rPr>
                        <a:t>5.</a:t>
                      </a:r>
                      <a:endParaRPr lang="en-IN" sz="1400" b="0" dirty="0">
                        <a:latin typeface="Times New Roman" panose="02020603050405020304" pitchFamily="18" charset="0"/>
                        <a:cs typeface="Times New Roman" panose="02020603050405020304" pitchFamily="18" charset="0"/>
                      </a:endParaRPr>
                    </a:p>
                  </a:txBody>
                  <a:tcPr/>
                </a:tc>
                <a:tc>
                  <a:txBody>
                    <a:bodyPr/>
                    <a:lstStyle/>
                    <a:p>
                      <a:pPr algn="ctr"/>
                      <a:r>
                        <a:rPr lang="en-IN" sz="1400" b="0" dirty="0">
                          <a:latin typeface="Times New Roman" panose="02020603050405020304" pitchFamily="18" charset="0"/>
                          <a:cs typeface="Times New Roman" panose="02020603050405020304" pitchFamily="18" charset="0"/>
                        </a:rPr>
                        <a:t>Preksha R</a:t>
                      </a:r>
                    </a:p>
                    <a:p>
                      <a:pPr algn="ctr"/>
                      <a:r>
                        <a:rPr lang="en-IN" sz="1400" b="0" dirty="0">
                          <a:latin typeface="Times New Roman" panose="02020603050405020304" pitchFamily="18" charset="0"/>
                          <a:cs typeface="Times New Roman" panose="02020603050405020304" pitchFamily="18" charset="0"/>
                        </a:rPr>
                        <a:t>[April,2014]</a:t>
                      </a:r>
                    </a:p>
                  </a:txBody>
                  <a:tcPr/>
                </a:tc>
                <a:tc>
                  <a:txBody>
                    <a:bodyPr/>
                    <a:lstStyle/>
                    <a:p>
                      <a:r>
                        <a:rPr lang="en-IN" sz="1400" b="0" dirty="0">
                          <a:latin typeface="Times New Roman" pitchFamily="18" charset="0"/>
                          <a:cs typeface="Times New Roman" pitchFamily="18" charset="0"/>
                        </a:rPr>
                        <a:t>Smart Digital Monitoring for Attendance System</a:t>
                      </a:r>
                    </a:p>
                  </a:txBody>
                  <a:tcPr/>
                </a:tc>
                <a:tc>
                  <a:txBody>
                    <a:bodyPr/>
                    <a:lstStyle/>
                    <a:p>
                      <a:pPr marL="171450" marR="0" lvl="0" indent="-171450" algn="just"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dirty="0">
                          <a:latin typeface="Times New Roman" pitchFamily="18" charset="0"/>
                          <a:cs typeface="Times New Roman" pitchFamily="18" charset="0"/>
                        </a:rPr>
                        <a:t>The method</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consists of capturing the individual</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student or group students Image in the class and compares with the pre stored individual</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identified images of the</a:t>
                      </a:r>
                      <a:r>
                        <a:rPr lang="en-US" sz="1400" b="0" baseline="0" dirty="0">
                          <a:latin typeface="Times New Roman" pitchFamily="18" charset="0"/>
                          <a:cs typeface="Times New Roman" pitchFamily="18" charset="0"/>
                        </a:rPr>
                        <a:t> s</a:t>
                      </a:r>
                      <a:r>
                        <a:rPr lang="en-US" sz="1400" b="0" dirty="0">
                          <a:latin typeface="Times New Roman" pitchFamily="18" charset="0"/>
                          <a:cs typeface="Times New Roman" pitchFamily="18" charset="0"/>
                        </a:rPr>
                        <a:t>tudents with the1individual or group</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image, if the student</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face is found in the group then the attendance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will update. The entire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code is written in software called</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MATLAB.</a:t>
                      </a:r>
                    </a:p>
                  </a:txBody>
                  <a:tcPr/>
                </a:tc>
                <a:tc>
                  <a:txBody>
                    <a:bodyPr/>
                    <a:lstStyle/>
                    <a:p>
                      <a:pPr marL="171450" indent="-171450">
                        <a:buFont typeface="Arial" panose="020B0604020202020204" pitchFamily="34" charset="0"/>
                        <a:buChar char="•"/>
                      </a:pPr>
                      <a:r>
                        <a:rPr lang="en-US" sz="1400" b="0" baseline="0" dirty="0">
                          <a:latin typeface="Times New Roman" pitchFamily="18" charset="0"/>
                          <a:cs typeface="Times New Roman" pitchFamily="18" charset="0"/>
                        </a:rPr>
                        <a:t>This project is </a:t>
                      </a:r>
                      <a:r>
                        <a:rPr lang="en-US" sz="1400" b="0" dirty="0">
                          <a:latin typeface="Times New Roman" pitchFamily="18" charset="0"/>
                          <a:cs typeface="Times New Roman" pitchFamily="18" charset="0"/>
                        </a:rPr>
                        <a:t>mainly used a new descriptor</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called SURF. By the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experimental studies SURF is</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best suited for face recognition. </a:t>
                      </a:r>
                    </a:p>
                    <a:p>
                      <a:pPr marL="171450" indent="-171450">
                        <a:buFont typeface="Arial" panose="020B0604020202020204" pitchFamily="34" charset="0"/>
                        <a:buChar char="•"/>
                      </a:pPr>
                      <a:r>
                        <a:rPr lang="en-US" sz="1400" b="0" dirty="0">
                          <a:latin typeface="Times New Roman" pitchFamily="18" charset="0"/>
                          <a:cs typeface="Times New Roman" pitchFamily="18" charset="0"/>
                        </a:rPr>
                        <a:t>The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disadvantages of PCA, LDA, and SIFT are overcome in this</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method. Orientation, scale invariant properties</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of SURF is the appreciable thing</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which made the project to</a:t>
                      </a:r>
                      <a:r>
                        <a:rPr lang="en-US" sz="1400" b="0" baseline="0" dirty="0">
                          <a:latin typeface="Times New Roman" pitchFamily="18" charset="0"/>
                          <a:cs typeface="Times New Roman" pitchFamily="18" charset="0"/>
                        </a:rPr>
                        <a:t> w</a:t>
                      </a:r>
                      <a:r>
                        <a:rPr lang="en-US" sz="1400" b="0" dirty="0">
                          <a:latin typeface="Times New Roman" pitchFamily="18" charset="0"/>
                          <a:cs typeface="Times New Roman" pitchFamily="18" charset="0"/>
                        </a:rPr>
                        <a:t>ork in real time.</a:t>
                      </a:r>
                      <a:endParaRPr lang="en-IN" sz="1400" b="0" dirty="0">
                        <a:latin typeface="Times New Roman" panose="02020603050405020304" pitchFamily="18" charset="0"/>
                        <a:cs typeface="Times New Roman" panose="02020603050405020304" pitchFamily="18" charset="0"/>
                      </a:endParaRPr>
                    </a:p>
                  </a:txBody>
                  <a:tcPr/>
                </a:tc>
                <a:tc>
                  <a:txBody>
                    <a:bodyPr/>
                    <a:lstStyle/>
                    <a:p>
                      <a:pPr marL="171450" indent="-171450" algn="l">
                        <a:buFont typeface="Arial" panose="020B0604020202020204" pitchFamily="34" charset="0"/>
                        <a:buChar char="•"/>
                      </a:pPr>
                      <a:r>
                        <a:rPr lang="en-IN" sz="1400" b="0" dirty="0">
                          <a:latin typeface="Times New Roman" panose="02020603050405020304" pitchFamily="18" charset="0"/>
                          <a:cs typeface="Times New Roman" panose="02020603050405020304" pitchFamily="18" charset="0"/>
                        </a:rPr>
                        <a:t>Recapturing of image is not</a:t>
                      </a:r>
                      <a:r>
                        <a:rPr lang="en-IN" sz="1400" b="0" baseline="0" dirty="0">
                          <a:latin typeface="Times New Roman" panose="02020603050405020304" pitchFamily="18" charset="0"/>
                          <a:cs typeface="Times New Roman" panose="02020603050405020304" pitchFamily="18" charset="0"/>
                        </a:rPr>
                        <a:t> done .</a:t>
                      </a:r>
                    </a:p>
                    <a:p>
                      <a:pPr marL="171450" indent="-171450" algn="l">
                        <a:buFont typeface="Arial" panose="020B0604020202020204" pitchFamily="34" charset="0"/>
                        <a:buChar char="•"/>
                      </a:pPr>
                      <a:r>
                        <a:rPr lang="en-IN" sz="1400" b="0" baseline="0" dirty="0">
                          <a:latin typeface="Times New Roman" panose="02020603050405020304" pitchFamily="18" charset="0"/>
                          <a:cs typeface="Times New Roman" panose="02020603050405020304" pitchFamily="18" charset="0"/>
                        </a:rPr>
                        <a:t>SURF is difficult to implement and it’s a complex method.</a:t>
                      </a:r>
                      <a:endParaRPr lang="en-IN" sz="14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84977838"/>
                  </a:ext>
                </a:extLst>
              </a:tr>
              <a:tr h="0">
                <a:tc>
                  <a:txBody>
                    <a:bodyPr/>
                    <a:lstStyle/>
                    <a:p>
                      <a:pPr algn="ct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171450" indent="-171450">
                        <a:buFont typeface="Arial" panose="020B0604020202020204" pitchFamily="34" charset="0"/>
                        <a:buChar char="•"/>
                      </a:pPr>
                      <a:endParaRPr lang="en-IN" sz="14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75571026"/>
                  </a:ext>
                </a:extLst>
              </a:tr>
            </a:tbl>
          </a:graphicData>
        </a:graphic>
      </p:graphicFrame>
      <p:sp>
        <p:nvSpPr>
          <p:cNvPr id="5" name="TextBox 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pic>
        <p:nvPicPr>
          <p:cNvPr id="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Tree>
    <p:extLst>
      <p:ext uri="{BB962C8B-B14F-4D97-AF65-F5344CB8AC3E}">
        <p14:creationId xmlns:p14="http://schemas.microsoft.com/office/powerpoint/2010/main" val="42332032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581401" y="304800"/>
            <a:ext cx="3532057" cy="516019"/>
          </a:xfrm>
        </p:spPr>
        <p:txBody>
          <a:bodyPr>
            <a:no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CONTENTS</a:t>
            </a:r>
          </a:p>
        </p:txBody>
      </p:sp>
      <p:sp>
        <p:nvSpPr>
          <p:cNvPr id="3" name="Content Placeholder 2"/>
          <p:cNvSpPr>
            <a:spLocks noGrp="1"/>
          </p:cNvSpPr>
          <p:nvPr>
            <p:ph idx="1"/>
          </p:nvPr>
        </p:nvSpPr>
        <p:spPr>
          <a:xfrm>
            <a:off x="4038600" y="1066800"/>
            <a:ext cx="3429000" cy="4876800"/>
          </a:xfrm>
        </p:spPr>
        <p:txBody>
          <a:bodyPr>
            <a:noAutofit/>
          </a:bodyPr>
          <a:lstStyle/>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Introduction</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Problem Identification</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Aim of the Project </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Proposed Methodology</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Process</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Conclusion</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References</a:t>
            </a:r>
          </a:p>
        </p:txBody>
      </p:sp>
      <p:pic>
        <p:nvPicPr>
          <p:cNvPr id="5"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6" name="TextBox 5"/>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grpSp>
        <p:nvGrpSpPr>
          <p:cNvPr id="7" name="Google Shape;10187;p116"/>
          <p:cNvGrpSpPr/>
          <p:nvPr/>
        </p:nvGrpSpPr>
        <p:grpSpPr>
          <a:xfrm>
            <a:off x="3505200" y="252663"/>
            <a:ext cx="609600" cy="568156"/>
            <a:chOff x="1049375" y="2318350"/>
            <a:chExt cx="298525" cy="295400"/>
          </a:xfrm>
        </p:grpSpPr>
        <p:sp>
          <p:nvSpPr>
            <p:cNvPr id="8" name="Google Shape;10188;p11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 name="Google Shape;10189;p11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0" name="Google Shape;10190;p11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 name="Google Shape;10191;p11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Tree>
    <p:extLst>
      <p:ext uri="{BB962C8B-B14F-4D97-AF65-F5344CB8AC3E}">
        <p14:creationId xmlns:p14="http://schemas.microsoft.com/office/powerpoint/2010/main" val="102865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58EFF-73B4-ACB8-BC30-E91C838DCC3C}"/>
              </a:ext>
            </a:extLst>
          </p:cNvPr>
          <p:cNvSpPr>
            <a:spLocks noGrp="1"/>
          </p:cNvSpPr>
          <p:nvPr>
            <p:ph type="title"/>
          </p:nvPr>
        </p:nvSpPr>
        <p:spPr>
          <a:xfrm>
            <a:off x="2590800" y="304425"/>
            <a:ext cx="6691668" cy="665070"/>
          </a:xfrm>
        </p:spPr>
        <p:txBody>
          <a:bodyPr/>
          <a:lstStyle/>
          <a:p>
            <a:pPr algn="ctr"/>
            <a:r>
              <a:rPr lang="en-US" sz="2800" b="1" dirty="0">
                <a:solidFill>
                  <a:schemeClr val="tx1"/>
                </a:solidFill>
                <a:latin typeface="Times New Roman" panose="02020603050405020304" pitchFamily="18" charset="0"/>
                <a:cs typeface="Times New Roman" panose="02020603050405020304" pitchFamily="18" charset="0"/>
              </a:rPr>
              <a:t>INTRODUCTION</a:t>
            </a:r>
            <a:endParaRPr lang="en-IN" sz="28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16C18E1-F7F2-C419-C248-23D85E41D390}"/>
              </a:ext>
            </a:extLst>
          </p:cNvPr>
          <p:cNvSpPr>
            <a:spLocks noGrp="1"/>
          </p:cNvSpPr>
          <p:nvPr>
            <p:ph idx="1"/>
          </p:nvPr>
        </p:nvSpPr>
        <p:spPr>
          <a:xfrm>
            <a:off x="1196446" y="1123203"/>
            <a:ext cx="10004954" cy="4439398"/>
          </a:xfrm>
        </p:spPr>
        <p:txBody>
          <a:bodyPr vert="horz" lIns="91440" tIns="45720" rIns="91440" bIns="45720" rtlCol="0" anchor="t">
            <a:noAutofit/>
          </a:bodyPr>
          <a:lstStyle/>
          <a:p>
            <a:pPr algn="just">
              <a:buClr>
                <a:schemeClr val="tx1"/>
              </a:buClr>
              <a:buFont typeface="Wingdings" pitchFamily="2" charset="2"/>
              <a:buChar char="Ø"/>
            </a:pPr>
            <a:r>
              <a:rPr lang="en-IN" sz="2400" dirty="0">
                <a:solidFill>
                  <a:schemeClr val="tx1"/>
                </a:solidFill>
                <a:latin typeface="Times New Roman"/>
                <a:ea typeface="+mn-lt"/>
                <a:cs typeface="+mn-lt"/>
              </a:rPr>
              <a:t>In the human body, the face is the most crucial factor in identifying each person as it contains many vital details. There are different prevailing methods to capture person's presence like biometrics to take attendance which is a time-consuming process. </a:t>
            </a:r>
            <a:endParaRPr lang="en-IN" sz="2400" dirty="0">
              <a:solidFill>
                <a:schemeClr val="tx1"/>
              </a:solidFill>
              <a:latin typeface="Times New Roman"/>
              <a:ea typeface="Calibri"/>
              <a:cs typeface="Times New Roman" panose="02020603050405020304" pitchFamily="18" charset="0"/>
            </a:endParaRPr>
          </a:p>
          <a:p>
            <a:pPr algn="just">
              <a:buClr>
                <a:schemeClr val="tx1"/>
              </a:buClr>
              <a:buFont typeface="Wingdings" pitchFamily="2" charset="2"/>
              <a:buChar char="Ø"/>
            </a:pPr>
            <a:r>
              <a:rPr lang="en-IN" sz="2400" dirty="0">
                <a:solidFill>
                  <a:schemeClr val="tx1"/>
                </a:solidFill>
                <a:latin typeface="Times New Roman"/>
                <a:ea typeface="+mn-lt"/>
                <a:cs typeface="+mn-lt"/>
              </a:rPr>
              <a:t>Image processing is a technique for performing operations on an image in order to enhance it or obtain useful information. It's a form of signal processing in which the input is an image and the output is either an image or the image's characteristics.</a:t>
            </a:r>
            <a:endParaRPr lang="en-IN" sz="2400" dirty="0">
              <a:solidFill>
                <a:schemeClr val="tx1"/>
              </a:solidFill>
              <a:latin typeface="Times New Roman"/>
              <a:ea typeface="+mn-lt"/>
              <a:cs typeface="Times New Roman" panose="02020603050405020304" pitchFamily="18" charset="0"/>
            </a:endParaRPr>
          </a:p>
          <a:p>
            <a:pPr algn="just">
              <a:buClr>
                <a:schemeClr val="tx1"/>
              </a:buClr>
              <a:buFont typeface="Wingdings" pitchFamily="2" charset="2"/>
              <a:buChar char="Ø"/>
            </a:pPr>
            <a:r>
              <a:rPr lang="en-IN" sz="2400" dirty="0">
                <a:solidFill>
                  <a:schemeClr val="tx1"/>
                </a:solidFill>
                <a:latin typeface="Times New Roman"/>
                <a:ea typeface="+mn-lt"/>
                <a:cs typeface="+mn-lt"/>
              </a:rPr>
              <a:t>Biometrics or Fingerprint Scanning is one of the existing techniques that takes time as the student has to explicitly give their impressions onto the machine. But to recognize the face, it explicitly does not require time and is even much lesser compared to other techniques like biometrics.</a:t>
            </a:r>
            <a:endParaRPr lang="en-IN" sz="2400" dirty="0">
              <a:solidFill>
                <a:schemeClr val="tx1"/>
              </a:solidFill>
              <a:latin typeface="Times New Roman"/>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1" name="Google Shape;9680;p115"/>
          <p:cNvSpPr/>
          <p:nvPr/>
        </p:nvSpPr>
        <p:spPr>
          <a:xfrm>
            <a:off x="3733800" y="249315"/>
            <a:ext cx="609600" cy="72018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2323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0" y="304800"/>
            <a:ext cx="8495675" cy="685800"/>
          </a:xfrm>
        </p:spPr>
        <p:txBody>
          <a:bodyPr>
            <a:norm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PROBLEM IDENTIFICATION</a:t>
            </a:r>
          </a:p>
        </p:txBody>
      </p:sp>
      <p:pic>
        <p:nvPicPr>
          <p:cNvPr id="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8" name="Google Shape;10186;p116"/>
          <p:cNvSpPr/>
          <p:nvPr/>
        </p:nvSpPr>
        <p:spPr>
          <a:xfrm>
            <a:off x="3352800" y="304800"/>
            <a:ext cx="609600" cy="555729"/>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p:txBody>
      </p:sp>
      <p:sp>
        <p:nvSpPr>
          <p:cNvPr id="9" name="TextBox 8"/>
          <p:cNvSpPr txBox="1"/>
          <p:nvPr/>
        </p:nvSpPr>
        <p:spPr>
          <a:xfrm>
            <a:off x="1295400" y="1600200"/>
            <a:ext cx="9677400" cy="4154984"/>
          </a:xfrm>
          <a:prstGeom prst="rect">
            <a:avLst/>
          </a:prstGeom>
          <a:noFill/>
        </p:spPr>
        <p:txBody>
          <a:bodyPr wrap="square" rtlCol="0">
            <a:spAutoFit/>
          </a:bodyPr>
          <a:lstStyle/>
          <a:p>
            <a:pPr marL="342900" indent="-342900" algn="just">
              <a:buFont typeface="Wingdings" pitchFamily="2" charset="2"/>
              <a:buChar char="Ø"/>
            </a:pPr>
            <a:r>
              <a:rPr lang="en-IN" sz="2400" dirty="0">
                <a:latin typeface="Times New Roman" pitchFamily="18" charset="0"/>
                <a:cs typeface="Times New Roman" pitchFamily="18" charset="0"/>
              </a:rPr>
              <a:t>The existing systems considers only few images during recognition which yields low accuracy.</a:t>
            </a:r>
          </a:p>
          <a:p>
            <a:pPr marL="342900" indent="-342900" algn="just">
              <a:buFont typeface="Wingdings" pitchFamily="2" charset="2"/>
              <a:buChar char="Ø"/>
            </a:pPr>
            <a:r>
              <a:rPr lang="en-IN" sz="2400" dirty="0">
                <a:latin typeface="Times New Roman" pitchFamily="18" charset="0"/>
                <a:cs typeface="Times New Roman" pitchFamily="18" charset="0"/>
              </a:rPr>
              <a:t>This causes problems in posting attendance.</a:t>
            </a:r>
          </a:p>
          <a:p>
            <a:pPr marL="342900" indent="-342900" algn="just">
              <a:buFont typeface="Wingdings" pitchFamily="2" charset="2"/>
              <a:buChar char="Ø"/>
            </a:pPr>
            <a:r>
              <a:rPr lang="en-IN" sz="2400" dirty="0">
                <a:latin typeface="Times New Roman" pitchFamily="18" charset="0"/>
                <a:cs typeface="Times New Roman" pitchFamily="18" charset="0"/>
              </a:rPr>
              <a:t>The present members who were not detected in the image will be marked as absent.</a:t>
            </a:r>
          </a:p>
          <a:p>
            <a:pPr marL="342900" indent="-342900" algn="just">
              <a:buFont typeface="Wingdings" pitchFamily="2" charset="2"/>
              <a:buChar char="Ø"/>
            </a:pPr>
            <a:r>
              <a:rPr lang="en-IN" sz="2400" dirty="0">
                <a:latin typeface="Times New Roman" pitchFamily="18" charset="0"/>
                <a:cs typeface="Times New Roman" pitchFamily="18" charset="0"/>
              </a:rPr>
              <a:t>In order to overcome this problem, the image is captured continuously till the end of the class. By capturing the image continuously the missed students while capturing at first are recognised in other images.</a:t>
            </a:r>
          </a:p>
          <a:p>
            <a:pPr marL="342900" indent="-342900" algn="just">
              <a:buFont typeface="Wingdings" pitchFamily="2" charset="2"/>
              <a:buChar char="Ø"/>
            </a:pPr>
            <a:r>
              <a:rPr lang="en-IN" sz="2400" dirty="0">
                <a:latin typeface="Times New Roman" pitchFamily="18" charset="0"/>
                <a:cs typeface="Times New Roman" pitchFamily="18" charset="0"/>
              </a:rPr>
              <a:t>In this way, the proposed system can identify the persons precisely and more accurately.</a:t>
            </a:r>
          </a:p>
          <a:p>
            <a:pPr marL="342900" indent="-342900" algn="just">
              <a:buFont typeface="Wingdings" pitchFamily="2" charset="2"/>
              <a:buChar char="Ø"/>
            </a:pPr>
            <a:r>
              <a:rPr lang="en-IN" sz="2400" dirty="0">
                <a:latin typeface="Times New Roman" pitchFamily="18" charset="0"/>
                <a:cs typeface="Times New Roman" pitchFamily="18" charset="0"/>
              </a:rPr>
              <a:t>There will be no fake attendance and the proxy cannot be done.</a:t>
            </a:r>
          </a:p>
        </p:txBody>
      </p:sp>
      <p:sp>
        <p:nvSpPr>
          <p:cNvPr id="10" name="TextBox 9"/>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4178632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485946" y="308582"/>
            <a:ext cx="7772400" cy="1066800"/>
          </a:xfrm>
        </p:spPr>
        <p:txBody>
          <a:bodyPr>
            <a:norm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AIM OF THE PROJECT</a:t>
            </a:r>
          </a:p>
        </p:txBody>
      </p:sp>
      <p:sp>
        <p:nvSpPr>
          <p:cNvPr id="5" name="TextBox 4">
            <a:extLst>
              <a:ext uri="{FF2B5EF4-FFF2-40B4-BE49-F238E27FC236}">
                <a16:creationId xmlns:a16="http://schemas.microsoft.com/office/drawing/2014/main" id="{F1969161-03C7-8B34-A6E7-0E38A1BC6B4C}"/>
              </a:ext>
            </a:extLst>
          </p:cNvPr>
          <p:cNvSpPr txBox="1"/>
          <p:nvPr/>
        </p:nvSpPr>
        <p:spPr>
          <a:xfrm>
            <a:off x="1016000" y="1143000"/>
            <a:ext cx="10642600" cy="5039585"/>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main aim of the project is</a:t>
            </a:r>
            <a:r>
              <a:rPr lang="en-US" sz="2400" dirty="0">
                <a:latin typeface="Times New Roman"/>
                <a:ea typeface="Calibri"/>
                <a:cs typeface="Times New Roman"/>
              </a:rPr>
              <a:t> to </a:t>
            </a:r>
            <a:r>
              <a:rPr lang="en" sz="2400" dirty="0">
                <a:latin typeface="Times New Roman"/>
                <a:ea typeface="+mn-lt"/>
                <a:cs typeface="+mn-lt"/>
              </a:rPr>
              <a:t>simplify the conventional attendance marking system and to achieve higher accuracy while recognition and identification of faces. This can be achieved by using KNN(k-nearest neighbors) algorithm.</a:t>
            </a:r>
          </a:p>
          <a:p>
            <a:pPr marL="342900" indent="-342900" algn="just">
              <a:lnSpc>
                <a:spcPct val="107000"/>
              </a:lnSpc>
              <a:spcAft>
                <a:spcPts val="800"/>
              </a:spcAft>
              <a:buFont typeface="Wingdings" pitchFamily="2" charset="2"/>
              <a:buChar char="Ø"/>
            </a:pPr>
            <a:r>
              <a:rPr lang="en" sz="2400" dirty="0">
                <a:latin typeface="Times New Roman"/>
                <a:ea typeface="+mn-lt"/>
                <a:cs typeface="+mn-lt"/>
              </a:rPr>
              <a:t>The management of the attendance can be a great burden on the teachers if it is done by hand. To resolve this problem, smart and auto attendance management system is being utilized. But authentication is an important issue in this system. The smart attendance system is generally executed with the help of biometrics. </a:t>
            </a:r>
            <a:endParaRPr lang="en" sz="2400" dirty="0">
              <a:latin typeface="Times New Roman"/>
              <a:ea typeface="+mn-lt"/>
              <a:cs typeface="Times New Roman"/>
            </a:endParaRPr>
          </a:p>
          <a:p>
            <a:pPr marL="342900" indent="-342900" algn="just">
              <a:lnSpc>
                <a:spcPct val="107000"/>
              </a:lnSpc>
              <a:spcAft>
                <a:spcPts val="800"/>
              </a:spcAft>
              <a:buFont typeface="Wingdings" pitchFamily="2" charset="2"/>
              <a:buChar char="Ø"/>
            </a:pPr>
            <a:r>
              <a:rPr lang="en" sz="2400" dirty="0">
                <a:latin typeface="Times New Roman"/>
                <a:ea typeface="+mn-lt"/>
                <a:cs typeface="+mn-lt"/>
              </a:rPr>
              <a:t>Face recognition is one of the biometric methods to improve this system. Being a prime feature of biometric verification, facial recognition is being used enormously in several such applications, like video monitoring and CCTV footage system, an interaction between computer &amp; humans and access systems present indoors and network security.</a:t>
            </a:r>
            <a:endParaRPr lang="en" sz="2400" dirty="0">
              <a:latin typeface="Times New Roman"/>
              <a:cs typeface="Times New Roman"/>
            </a:endParaRPr>
          </a:p>
        </p:txBody>
      </p:sp>
      <p:pic>
        <p:nvPicPr>
          <p:cNvPr id="9"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10" name="TextBox 9"/>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1" name="Google Shape;9986;p116"/>
          <p:cNvSpPr/>
          <p:nvPr/>
        </p:nvSpPr>
        <p:spPr>
          <a:xfrm>
            <a:off x="3505200" y="274715"/>
            <a:ext cx="609600" cy="659253"/>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02208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F88C0754-3A99-C943-80E9-239327E3348E}"/>
              </a:ext>
            </a:extLst>
          </p:cNvPr>
          <p:cNvSpPr>
            <a:spLocks noGrp="1"/>
          </p:cNvSpPr>
          <p:nvPr>
            <p:ph type="title"/>
          </p:nvPr>
        </p:nvSpPr>
        <p:spPr>
          <a:xfrm>
            <a:off x="1461732" y="333640"/>
            <a:ext cx="8596668" cy="733160"/>
          </a:xfrm>
        </p:spPr>
        <p:txBody>
          <a:bodyP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Proposed Methodology</a:t>
            </a:r>
            <a:endParaRPr lang="en-IN" sz="3200" dirty="0">
              <a:solidFill>
                <a:schemeClr val="tx1"/>
              </a:solidFill>
            </a:endParaRPr>
          </a:p>
        </p:txBody>
      </p:sp>
      <p:grpSp>
        <p:nvGrpSpPr>
          <p:cNvPr id="29" name="Google Shape;10220;p116"/>
          <p:cNvGrpSpPr/>
          <p:nvPr/>
        </p:nvGrpSpPr>
        <p:grpSpPr>
          <a:xfrm>
            <a:off x="2895600" y="392026"/>
            <a:ext cx="489904" cy="626651"/>
            <a:chOff x="1413250" y="2680675"/>
            <a:chExt cx="297750" cy="297525"/>
          </a:xfrm>
          <a:solidFill>
            <a:srgbClr val="1A89CE"/>
          </a:solidFill>
        </p:grpSpPr>
        <p:sp>
          <p:nvSpPr>
            <p:cNvPr id="30" name="Google Shape;10221;p11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222;p11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223;p11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224;p11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Rectangle 6"/>
          <p:cNvSpPr/>
          <p:nvPr/>
        </p:nvSpPr>
        <p:spPr>
          <a:xfrm>
            <a:off x="7945121" y="1828800"/>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ALGORITHM (KNN)</a:t>
            </a:r>
          </a:p>
        </p:txBody>
      </p:sp>
      <p:sp>
        <p:nvSpPr>
          <p:cNvPr id="8" name="Rectangle 7"/>
          <p:cNvSpPr/>
          <p:nvPr/>
        </p:nvSpPr>
        <p:spPr>
          <a:xfrm>
            <a:off x="1295400" y="1843701"/>
            <a:ext cx="2875279" cy="670899"/>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IMAGE CAPTURE</a:t>
            </a:r>
          </a:p>
        </p:txBody>
      </p:sp>
      <p:sp>
        <p:nvSpPr>
          <p:cNvPr id="9" name="Rectangle 8"/>
          <p:cNvSpPr/>
          <p:nvPr/>
        </p:nvSpPr>
        <p:spPr>
          <a:xfrm>
            <a:off x="4605364" y="1837267"/>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a:t>PROCESSING IMAGE</a:t>
            </a:r>
            <a:endParaRPr lang="en-IN" b="1" dirty="0"/>
          </a:p>
        </p:txBody>
      </p:sp>
      <p:sp>
        <p:nvSpPr>
          <p:cNvPr id="10" name="Rectangle 9"/>
          <p:cNvSpPr/>
          <p:nvPr/>
        </p:nvSpPr>
        <p:spPr>
          <a:xfrm>
            <a:off x="7945121" y="3124200"/>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RECORD ATTENDENCE </a:t>
            </a:r>
          </a:p>
        </p:txBody>
      </p:sp>
      <p:sp>
        <p:nvSpPr>
          <p:cNvPr id="11" name="Rectangle 10"/>
          <p:cNvSpPr/>
          <p:nvPr/>
        </p:nvSpPr>
        <p:spPr>
          <a:xfrm>
            <a:off x="4648200" y="4739301"/>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POST ATTENDENCE</a:t>
            </a:r>
          </a:p>
        </p:txBody>
      </p:sp>
      <p:sp>
        <p:nvSpPr>
          <p:cNvPr id="12" name="Rectangle 11"/>
          <p:cNvSpPr/>
          <p:nvPr/>
        </p:nvSpPr>
        <p:spPr>
          <a:xfrm>
            <a:off x="1295400" y="3139101"/>
            <a:ext cx="2875279" cy="670899"/>
          </a:xfrm>
          <a:prstGeom prst="rect">
            <a:avLst/>
          </a:prstGeom>
          <a:solidFill>
            <a:srgbClr val="1A89CE"/>
          </a:solidFill>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UPDATE STORED ATTENDANCE</a:t>
            </a:r>
          </a:p>
        </p:txBody>
      </p:sp>
      <p:sp>
        <p:nvSpPr>
          <p:cNvPr id="14" name="Right Arrow 13"/>
          <p:cNvSpPr/>
          <p:nvPr/>
        </p:nvSpPr>
        <p:spPr>
          <a:xfrm>
            <a:off x="4191000" y="2154304"/>
            <a:ext cx="423576" cy="125098"/>
          </a:xfrm>
          <a:prstGeom prst="right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ight Arrow 14"/>
          <p:cNvSpPr/>
          <p:nvPr/>
        </p:nvSpPr>
        <p:spPr>
          <a:xfrm>
            <a:off x="7501224" y="2148049"/>
            <a:ext cx="423576" cy="137608"/>
          </a:xfrm>
          <a:prstGeom prst="rightArrow">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Down Arrow 15"/>
          <p:cNvSpPr/>
          <p:nvPr/>
        </p:nvSpPr>
        <p:spPr>
          <a:xfrm>
            <a:off x="9287495" y="2514600"/>
            <a:ext cx="130924" cy="582534"/>
          </a:xfrm>
          <a:prstGeom prst="downArrow">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Left Arrow 16"/>
          <p:cNvSpPr/>
          <p:nvPr/>
        </p:nvSpPr>
        <p:spPr>
          <a:xfrm>
            <a:off x="4186564" y="3434132"/>
            <a:ext cx="1071236" cy="133274"/>
          </a:xfrm>
          <a:prstGeom prst="left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aseline="-25000" dirty="0"/>
          </a:p>
        </p:txBody>
      </p:sp>
      <p:sp>
        <p:nvSpPr>
          <p:cNvPr id="18" name="Left Arrow 17"/>
          <p:cNvSpPr/>
          <p:nvPr/>
        </p:nvSpPr>
        <p:spPr>
          <a:xfrm>
            <a:off x="6837098" y="3434134"/>
            <a:ext cx="1105964" cy="133273"/>
          </a:xfrm>
          <a:prstGeom prst="left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aseline="-25000" dirty="0"/>
          </a:p>
        </p:txBody>
      </p:sp>
      <p:sp>
        <p:nvSpPr>
          <p:cNvPr id="19" name="TextBox 18"/>
          <p:cNvSpPr txBox="1"/>
          <p:nvPr/>
        </p:nvSpPr>
        <p:spPr>
          <a:xfrm>
            <a:off x="5020733" y="4124088"/>
            <a:ext cx="808024" cy="491581"/>
          </a:xfrm>
          <a:prstGeom prst="rect">
            <a:avLst/>
          </a:prstGeom>
          <a:noFill/>
        </p:spPr>
        <p:txBody>
          <a:bodyPr wrap="square" rtlCol="0">
            <a:spAutoFit/>
          </a:bodyPr>
          <a:lstStyle/>
          <a:p>
            <a:r>
              <a:rPr lang="en-IN" b="1" dirty="0">
                <a:solidFill>
                  <a:schemeClr val="tx2"/>
                </a:solidFill>
              </a:rPr>
              <a:t>Yes</a:t>
            </a:r>
          </a:p>
        </p:txBody>
      </p:sp>
      <p:sp>
        <p:nvSpPr>
          <p:cNvPr id="20" name="TextBox 19"/>
          <p:cNvSpPr txBox="1"/>
          <p:nvPr/>
        </p:nvSpPr>
        <p:spPr>
          <a:xfrm>
            <a:off x="4458164" y="3009189"/>
            <a:ext cx="808024" cy="491581"/>
          </a:xfrm>
          <a:prstGeom prst="rect">
            <a:avLst/>
          </a:prstGeom>
          <a:noFill/>
        </p:spPr>
        <p:txBody>
          <a:bodyPr wrap="square" rtlCol="0">
            <a:spAutoFit/>
          </a:bodyPr>
          <a:lstStyle/>
          <a:p>
            <a:r>
              <a:rPr lang="en-IN" b="1" dirty="0">
                <a:solidFill>
                  <a:schemeClr val="tx2"/>
                </a:solidFill>
              </a:rPr>
              <a:t>No</a:t>
            </a:r>
          </a:p>
        </p:txBody>
      </p:sp>
      <p:sp>
        <p:nvSpPr>
          <p:cNvPr id="21" name="Up Arrow 20"/>
          <p:cNvSpPr/>
          <p:nvPr/>
        </p:nvSpPr>
        <p:spPr>
          <a:xfrm>
            <a:off x="2621181" y="2528461"/>
            <a:ext cx="130924" cy="595978"/>
          </a:xfrm>
          <a:prstGeom prst="up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Down Arrow 21"/>
          <p:cNvSpPr/>
          <p:nvPr/>
        </p:nvSpPr>
        <p:spPr>
          <a:xfrm>
            <a:off x="5968260" y="4194735"/>
            <a:ext cx="130924" cy="529665"/>
          </a:xfrm>
          <a:prstGeom prst="down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Diamond 25"/>
          <p:cNvSpPr/>
          <p:nvPr/>
        </p:nvSpPr>
        <p:spPr>
          <a:xfrm>
            <a:off x="5232321" y="2760134"/>
            <a:ext cx="1602525" cy="1462002"/>
          </a:xfrm>
          <a:prstGeom prst="diamond">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TextBox 26"/>
          <p:cNvSpPr txBox="1"/>
          <p:nvPr/>
        </p:nvSpPr>
        <p:spPr>
          <a:xfrm>
            <a:off x="5029200" y="3200400"/>
            <a:ext cx="2008764" cy="860266"/>
          </a:xfrm>
          <a:prstGeom prst="rect">
            <a:avLst/>
          </a:prstGeom>
          <a:noFill/>
        </p:spPr>
        <p:txBody>
          <a:bodyPr wrap="square" rtlCol="0">
            <a:spAutoFit/>
          </a:bodyPr>
          <a:lstStyle/>
          <a:p>
            <a:pPr algn="ctr"/>
            <a:r>
              <a:rPr lang="en-IN" b="1" dirty="0">
                <a:solidFill>
                  <a:schemeClr val="bg1"/>
                </a:solidFill>
              </a:rPr>
              <a:t>CLASS</a:t>
            </a:r>
          </a:p>
          <a:p>
            <a:pPr algn="ctr"/>
            <a:r>
              <a:rPr lang="en-IN" b="1" dirty="0">
                <a:solidFill>
                  <a:schemeClr val="bg1"/>
                </a:solidFill>
              </a:rPr>
              <a:t>END</a:t>
            </a:r>
          </a:p>
        </p:txBody>
      </p:sp>
      <p:pic>
        <p:nvPicPr>
          <p:cNvPr id="3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39" name="TextBox 3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12834753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838200" y="691727"/>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Process</a:t>
            </a:r>
            <a:endParaRPr lang="en-IN" sz="3200" b="1" dirty="0">
              <a:solidFill>
                <a:schemeClr val="tx2"/>
              </a:solidFill>
              <a:latin typeface="Times New Roman" panose="02020603050405020304" pitchFamily="18" charset="0"/>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5" name="Rectangle 4"/>
          <p:cNvSpPr/>
          <p:nvPr/>
        </p:nvSpPr>
        <p:spPr>
          <a:xfrm>
            <a:off x="1524000" y="1447800"/>
            <a:ext cx="32766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DATA GATHERING</a:t>
            </a:r>
          </a:p>
        </p:txBody>
      </p:sp>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422304" y="2743200"/>
            <a:ext cx="5331388" cy="3886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12" name="Diagram 11"/>
          <p:cNvGraphicFramePr/>
          <p:nvPr>
            <p:extLst>
              <p:ext uri="{D42A27DB-BD31-4B8C-83A1-F6EECF244321}">
                <p14:modId xmlns:p14="http://schemas.microsoft.com/office/powerpoint/2010/main" val="2703826174"/>
              </p:ext>
            </p:extLst>
          </p:nvPr>
        </p:nvGraphicFramePr>
        <p:xfrm>
          <a:off x="1066800" y="2144594"/>
          <a:ext cx="5029200" cy="42659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3" name="TextBox 12"/>
          <p:cNvSpPr txBox="1"/>
          <p:nvPr/>
        </p:nvSpPr>
        <p:spPr>
          <a:xfrm>
            <a:off x="5257800" y="3773269"/>
            <a:ext cx="228600" cy="646331"/>
          </a:xfrm>
          <a:prstGeom prst="rect">
            <a:avLst/>
          </a:prstGeom>
          <a:noFill/>
        </p:spPr>
        <p:txBody>
          <a:bodyPr wrap="square" rtlCol="0">
            <a:spAutoFit/>
          </a:bodyPr>
          <a:lstStyle/>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p:txBody>
      </p:sp>
      <p:sp>
        <p:nvSpPr>
          <p:cNvPr id="16" name="TextBox 15"/>
          <p:cNvSpPr txBox="1"/>
          <p:nvPr/>
        </p:nvSpPr>
        <p:spPr>
          <a:xfrm>
            <a:off x="5257800" y="5754469"/>
            <a:ext cx="228600" cy="646331"/>
          </a:xfrm>
          <a:prstGeom prst="rect">
            <a:avLst/>
          </a:prstGeom>
          <a:noFill/>
        </p:spPr>
        <p:txBody>
          <a:bodyPr wrap="square" rtlCol="0">
            <a:spAutoFit/>
          </a:bodyPr>
          <a:lstStyle/>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p:txBody>
      </p:sp>
      <p:sp>
        <p:nvSpPr>
          <p:cNvPr id="17" name="TextBox 16"/>
          <p:cNvSpPr txBox="1"/>
          <p:nvPr/>
        </p:nvSpPr>
        <p:spPr>
          <a:xfrm>
            <a:off x="3429000" y="5221069"/>
            <a:ext cx="228600" cy="646331"/>
          </a:xfrm>
          <a:prstGeom prst="rect">
            <a:avLst/>
          </a:prstGeom>
          <a:noFill/>
        </p:spPr>
        <p:txBody>
          <a:bodyPr wrap="square" rtlCol="0">
            <a:spAutoFit/>
          </a:bodyPr>
          <a:lstStyle/>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p:txBody>
      </p:sp>
      <p:sp>
        <p:nvSpPr>
          <p:cNvPr id="21" name="TextBox 20">
            <a:extLst>
              <a:ext uri="{FF2B5EF4-FFF2-40B4-BE49-F238E27FC236}">
                <a16:creationId xmlns:a16="http://schemas.microsoft.com/office/drawing/2014/main" id="{F1969161-03C7-8B34-A6E7-0E38A1BC6B4C}"/>
              </a:ext>
            </a:extLst>
          </p:cNvPr>
          <p:cNvSpPr txBox="1"/>
          <p:nvPr/>
        </p:nvSpPr>
        <p:spPr>
          <a:xfrm>
            <a:off x="6214534" y="1524000"/>
            <a:ext cx="5257800" cy="830997"/>
          </a:xfrm>
          <a:prstGeom prst="rect">
            <a:avLst/>
          </a:prstGeom>
          <a:noFill/>
        </p:spPr>
        <p:txBody>
          <a:bodyPr wrap="square" lIns="91440" tIns="45720" rIns="91440" bIns="45720" anchor="t">
            <a:spAutoFit/>
          </a:bodyPr>
          <a:lstStyle/>
          <a:p>
            <a:pPr marL="342900" indent="-342900">
              <a:buFont typeface="Wingdings" pitchFamily="2" charset="2"/>
              <a:buChar char="Ø"/>
            </a:pPr>
            <a:r>
              <a:rPr lang="en-IN" sz="2400" dirty="0">
                <a:latin typeface="Times New Roman" pitchFamily="18" charset="0"/>
                <a:cs typeface="Times New Roman" pitchFamily="18" charset="0"/>
              </a:rPr>
              <a:t>The images of the students will be captured and stored in a file hierarchy </a:t>
            </a:r>
            <a:endParaRPr lang="en-IN" sz="2400" dirty="0">
              <a:effectLst/>
              <a:latin typeface="Times New Roman" pitchFamily="18" charset="0"/>
              <a:cs typeface="Times New Roman" pitchFamily="18" charset="0"/>
            </a:endParaRPr>
          </a:p>
        </p:txBody>
      </p:sp>
      <p:pic>
        <p:nvPicPr>
          <p:cNvPr id="14" name="Picture 3" descr="G:\Final year project\PPT and documents\pngegg (1).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657600" y="709602"/>
            <a:ext cx="561996" cy="561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92190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838200" y="691727"/>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Process</a:t>
            </a:r>
            <a:endParaRPr lang="en-IN" sz="3200" b="1" dirty="0">
              <a:solidFill>
                <a:schemeClr val="tx2"/>
              </a:solidFill>
              <a:latin typeface="Times New Roman" panose="02020603050405020304" pitchFamily="18" charset="0"/>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5" name="Rectangle 4"/>
          <p:cNvSpPr/>
          <p:nvPr/>
        </p:nvSpPr>
        <p:spPr>
          <a:xfrm>
            <a:off x="1524000" y="1447800"/>
            <a:ext cx="39624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ALGORITHM TRAINING </a:t>
            </a:r>
          </a:p>
        </p:txBody>
      </p:sp>
      <p:sp>
        <p:nvSpPr>
          <p:cNvPr id="15" name="TextBox 14">
            <a:extLst>
              <a:ext uri="{FF2B5EF4-FFF2-40B4-BE49-F238E27FC236}">
                <a16:creationId xmlns:a16="http://schemas.microsoft.com/office/drawing/2014/main" id="{F1969161-03C7-8B34-A6E7-0E38A1BC6B4C}"/>
              </a:ext>
            </a:extLst>
          </p:cNvPr>
          <p:cNvSpPr txBox="1"/>
          <p:nvPr/>
        </p:nvSpPr>
        <p:spPr>
          <a:xfrm>
            <a:off x="6172200" y="2362200"/>
            <a:ext cx="5486400" cy="1251240"/>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algorithm need to be trained with the captured images such that it yields maximum accuracy</a:t>
            </a:r>
          </a:p>
        </p:txBody>
      </p:sp>
      <p:graphicFrame>
        <p:nvGraphicFramePr>
          <p:cNvPr id="3" name="Diagram 2"/>
          <p:cNvGraphicFramePr/>
          <p:nvPr>
            <p:extLst>
              <p:ext uri="{D42A27DB-BD31-4B8C-83A1-F6EECF244321}">
                <p14:modId xmlns:p14="http://schemas.microsoft.com/office/powerpoint/2010/main" val="1568812332"/>
              </p:ext>
            </p:extLst>
          </p:nvPr>
        </p:nvGraphicFramePr>
        <p:xfrm>
          <a:off x="1295400" y="2590800"/>
          <a:ext cx="5486400" cy="403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TextBox 17">
            <a:extLst>
              <a:ext uri="{FF2B5EF4-FFF2-40B4-BE49-F238E27FC236}">
                <a16:creationId xmlns:a16="http://schemas.microsoft.com/office/drawing/2014/main" id="{F1969161-03C7-8B34-A6E7-0E38A1BC6B4C}"/>
              </a:ext>
            </a:extLst>
          </p:cNvPr>
          <p:cNvSpPr txBox="1"/>
          <p:nvPr/>
        </p:nvSpPr>
        <p:spPr>
          <a:xfrm>
            <a:off x="6172200" y="3886200"/>
            <a:ext cx="5486400" cy="1277850"/>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trained model is saved to the given path so that we can use it for prediction purpose</a:t>
            </a:r>
          </a:p>
        </p:txBody>
      </p:sp>
      <p:pic>
        <p:nvPicPr>
          <p:cNvPr id="10" name="Picture 3" descr="G:\Final year project\PPT and documents\pngegg (1).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657600" y="709602"/>
            <a:ext cx="561996" cy="561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42097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838200" y="691727"/>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Process</a:t>
            </a:r>
            <a:endParaRPr lang="en-IN" sz="3200" b="1" dirty="0">
              <a:solidFill>
                <a:schemeClr val="tx2"/>
              </a:solidFill>
              <a:latin typeface="Times New Roman" panose="02020603050405020304" pitchFamily="18" charset="0"/>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5" name="Rectangle 4"/>
          <p:cNvSpPr/>
          <p:nvPr/>
        </p:nvSpPr>
        <p:spPr>
          <a:xfrm>
            <a:off x="1524000" y="1447800"/>
            <a:ext cx="29718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PREDICTION </a:t>
            </a: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19800" y="1219200"/>
            <a:ext cx="5999343" cy="5257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3" name="Diagram 2"/>
          <p:cNvGraphicFramePr/>
          <p:nvPr>
            <p:extLst>
              <p:ext uri="{D42A27DB-BD31-4B8C-83A1-F6EECF244321}">
                <p14:modId xmlns:p14="http://schemas.microsoft.com/office/powerpoint/2010/main" val="186329731"/>
              </p:ext>
            </p:extLst>
          </p:nvPr>
        </p:nvGraphicFramePr>
        <p:xfrm>
          <a:off x="457200" y="2590800"/>
          <a:ext cx="5350044" cy="3657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10" name="Picture 3" descr="G:\Final year project\PPT and documents\pngegg (1).png"/>
          <p:cNvPicPr>
            <a:picLocks noChangeAspect="1" noChangeArrowheads="1"/>
          </p:cNvPicPr>
          <p:nvPr/>
        </p:nvPicPr>
        <p:blipFill>
          <a:blip r:embed="rId9" cstate="print">
            <a:extLst>
              <a:ext uri="{28A0092B-C50C-407E-A947-70E740481C1C}">
                <a14:useLocalDpi xmlns:a14="http://schemas.microsoft.com/office/drawing/2010/main" val="0"/>
              </a:ext>
            </a:extLst>
          </a:blip>
          <a:srcRect/>
          <a:stretch>
            <a:fillRect/>
          </a:stretch>
        </p:blipFill>
        <p:spPr bwMode="auto">
          <a:xfrm>
            <a:off x="3657600" y="709602"/>
            <a:ext cx="561996" cy="561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4437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BAD8706BA6FCC499E51AB9C7F3505A2" ma:contentTypeVersion="2" ma:contentTypeDescription="Create a new document." ma:contentTypeScope="" ma:versionID="c29ba14f2ce862107483f966ed1b4567">
  <xsd:schema xmlns:xsd="http://www.w3.org/2001/XMLSchema" xmlns:xs="http://www.w3.org/2001/XMLSchema" xmlns:p="http://schemas.microsoft.com/office/2006/metadata/properties" xmlns:ns2="f30b1156-80c5-4f26-ae0d-4f2fec4681ad" targetNamespace="http://schemas.microsoft.com/office/2006/metadata/properties" ma:root="true" ma:fieldsID="c8a44e53d7edc68f2199e2be54f6ac34" ns2:_="">
    <xsd:import namespace="f30b1156-80c5-4f26-ae0d-4f2fec4681ad"/>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30b1156-80c5-4f26-ae0d-4f2fec4681a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65E62C7-F6D2-46EF-A9A3-4A37F3783A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30b1156-80c5-4f26-ae0d-4f2fec4681a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1079908-885C-41C0-AA29-40CA7A0B7C3A}">
  <ds:schemaRefs>
    <ds:schemaRef ds:uri="http://purl.org/dc/dcmitype/"/>
    <ds:schemaRef ds:uri="http://schemas.openxmlformats.org/package/2006/metadata/core-properties"/>
    <ds:schemaRef ds:uri="http://www.w3.org/XML/1998/namespace"/>
    <ds:schemaRef ds:uri="http://schemas.microsoft.com/office/2006/metadata/properties"/>
    <ds:schemaRef ds:uri="http://purl.org/dc/elements/1.1/"/>
    <ds:schemaRef ds:uri="http://schemas.microsoft.com/office/2006/documentManagement/types"/>
    <ds:schemaRef ds:uri="http://schemas.microsoft.com/office/infopath/2007/PartnerControls"/>
    <ds:schemaRef ds:uri="f30b1156-80c5-4f26-ae0d-4f2fec4681ad"/>
    <ds:schemaRef ds:uri="http://purl.org/dc/terms/"/>
  </ds:schemaRefs>
</ds:datastoreItem>
</file>

<file path=customXml/itemProps3.xml><?xml version="1.0" encoding="utf-8"?>
<ds:datastoreItem xmlns:ds="http://schemas.openxmlformats.org/officeDocument/2006/customXml" ds:itemID="{0C924B42-7E6B-4EF2-A362-7AA21336FE7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Facet</Template>
  <TotalTime>16069</TotalTime>
  <Words>2083</Words>
  <Application>Microsoft Office PowerPoint</Application>
  <PresentationFormat>Widescreen</PresentationFormat>
  <Paragraphs>195</Paragraphs>
  <Slides>19</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19</vt:i4>
      </vt:variant>
    </vt:vector>
  </HeadingPairs>
  <TitlesOfParts>
    <vt:vector size="29" baseType="lpstr">
      <vt:lpstr>Arial</vt:lpstr>
      <vt:lpstr>Arial Black</vt:lpstr>
      <vt:lpstr>Britannic Bold</vt:lpstr>
      <vt:lpstr>Calibri</vt:lpstr>
      <vt:lpstr>Maiandra GD</vt:lpstr>
      <vt:lpstr>Times New Roman</vt:lpstr>
      <vt:lpstr>Trebuchet MS</vt:lpstr>
      <vt:lpstr>Wingdings</vt:lpstr>
      <vt:lpstr>Wingdings 3</vt:lpstr>
      <vt:lpstr>Facet</vt:lpstr>
      <vt:lpstr>PowerPoint Presentation</vt:lpstr>
      <vt:lpstr>CONTENTS</vt:lpstr>
      <vt:lpstr>INTRODUCTION</vt:lpstr>
      <vt:lpstr>PROBLEM IDENTIFICATION</vt:lpstr>
      <vt:lpstr>AIM OF THE PROJECT</vt:lpstr>
      <vt:lpstr>Proposed Methodology</vt:lpstr>
      <vt:lpstr>Process</vt:lpstr>
      <vt:lpstr>Process</vt:lpstr>
      <vt:lpstr>Process</vt:lpstr>
      <vt:lpstr>PowerPoint Presentation</vt:lpstr>
      <vt:lpstr>Conclusion</vt:lpstr>
      <vt:lpstr>REFERENCES</vt:lpstr>
      <vt:lpstr>REFERENCES</vt:lpstr>
      <vt:lpstr>PowerPoint Presentation</vt:lpstr>
      <vt:lpstr>PowerPoint Presentation</vt:lpstr>
      <vt:lpstr>PowerPoint Presentation</vt:lpstr>
      <vt:lpstr>  Literature Survey:</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PUTTA MEHAR SRINIVAS CHOWDARI</cp:lastModifiedBy>
  <cp:revision>1675</cp:revision>
  <dcterms:created xsi:type="dcterms:W3CDTF">2019-12-14T03:50:52Z</dcterms:created>
  <dcterms:modified xsi:type="dcterms:W3CDTF">2023-03-24T09:43:54Z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0x0101003BAD8706BA6FCC499E51AB9C7F3505A2</vt:lpwstr>
  </property>
</Properties>
</file>

<file path=docProps/thumbnail.jpeg>
</file>